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Masters/notesMaster1.xml" ContentType="application/vnd.openxmlformats-officedocument.presentationml.notesMaster+xml"/>
  <Override PartName="/ppt/ink/ink7.xml" ContentType="application/inkml+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267" r:id="rId2"/>
    <p:sldId id="433" r:id="rId3"/>
    <p:sldId id="430" r:id="rId4"/>
    <p:sldId id="499" r:id="rId5"/>
    <p:sldId id="504" r:id="rId6"/>
    <p:sldId id="500" r:id="rId7"/>
    <p:sldId id="506" r:id="rId8"/>
    <p:sldId id="503" r:id="rId9"/>
    <p:sldId id="501" r:id="rId10"/>
    <p:sldId id="423" r:id="rId11"/>
    <p:sldId id="502" r:id="rId12"/>
    <p:sldId id="507" r:id="rId13"/>
    <p:sldId id="508" r:id="rId14"/>
    <p:sldId id="357" r:id="rId15"/>
    <p:sldId id="358" r:id="rId16"/>
    <p:sldId id="359" r:id="rId17"/>
    <p:sldId id="362" r:id="rId18"/>
    <p:sldId id="363" r:id="rId19"/>
    <p:sldId id="369" r:id="rId20"/>
    <p:sldId id="664" r:id="rId21"/>
    <p:sldId id="698" r:id="rId22"/>
    <p:sldId id="326" r:id="rId23"/>
    <p:sldId id="327" r:id="rId24"/>
    <p:sldId id="779" r:id="rId25"/>
    <p:sldId id="665" r:id="rId26"/>
    <p:sldId id="346" r:id="rId27"/>
    <p:sldId id="378" r:id="rId28"/>
    <p:sldId id="436" r:id="rId29"/>
    <p:sldId id="426" r:id="rId30"/>
    <p:sldId id="424" r:id="rId31"/>
    <p:sldId id="431" r:id="rId32"/>
    <p:sldId id="418" r:id="rId33"/>
    <p:sldId id="497" r:id="rId34"/>
    <p:sldId id="498" r:id="rId35"/>
    <p:sldId id="509" r:id="rId36"/>
    <p:sldId id="392" r:id="rId37"/>
    <p:sldId id="391" r:id="rId38"/>
    <p:sldId id="393" r:id="rId39"/>
    <p:sldId id="406" r:id="rId40"/>
    <p:sldId id="407" r:id="rId41"/>
    <p:sldId id="408" r:id="rId42"/>
    <p:sldId id="409" r:id="rId43"/>
    <p:sldId id="410" r:id="rId44"/>
    <p:sldId id="411" r:id="rId45"/>
    <p:sldId id="394" r:id="rId46"/>
    <p:sldId id="485" r:id="rId47"/>
    <p:sldId id="306" r:id="rId48"/>
    <p:sldId id="492" r:id="rId49"/>
    <p:sldId id="781" r:id="rId50"/>
    <p:sldId id="491" r:id="rId51"/>
    <p:sldId id="490" r:id="rId52"/>
    <p:sldId id="489" r:id="rId53"/>
    <p:sldId id="427" r:id="rId54"/>
    <p:sldId id="453" r:id="rId55"/>
    <p:sldId id="484" r:id="rId56"/>
    <p:sldId id="456" r:id="rId57"/>
    <p:sldId id="512" r:id="rId58"/>
    <p:sldId id="510" r:id="rId59"/>
    <p:sldId id="511" r:id="rId60"/>
    <p:sldId id="513" r:id="rId61"/>
    <p:sldId id="514" r:id="rId62"/>
    <p:sldId id="515" r:id="rId63"/>
    <p:sldId id="516" r:id="rId64"/>
    <p:sldId id="517" r:id="rId65"/>
    <p:sldId id="455" r:id="rId66"/>
    <p:sldId id="452" r:id="rId67"/>
    <p:sldId id="444" r:id="rId68"/>
    <p:sldId id="459" r:id="rId69"/>
    <p:sldId id="273" r:id="rId70"/>
    <p:sldId id="460" r:id="rId71"/>
    <p:sldId id="487" r:id="rId72"/>
    <p:sldId id="475" r:id="rId73"/>
    <p:sldId id="470" r:id="rId74"/>
    <p:sldId id="473" r:id="rId75"/>
    <p:sldId id="471" r:id="rId76"/>
    <p:sldId id="469" r:id="rId77"/>
    <p:sldId id="474" r:id="rId78"/>
    <p:sldId id="482" r:id="rId79"/>
    <p:sldId id="476" r:id="rId80"/>
    <p:sldId id="488" r:id="rId81"/>
    <p:sldId id="495" r:id="rId82"/>
    <p:sldId id="494" r:id="rId83"/>
    <p:sldId id="493" r:id="rId84"/>
    <p:sldId id="496" r:id="rId85"/>
    <p:sldId id="263" r:id="rId86"/>
    <p:sldId id="258" r:id="rId87"/>
  </p:sldIdLst>
  <p:sldSz cx="9144000" cy="5143500" type="screen16x9"/>
  <p:notesSz cx="6858000" cy="9144000"/>
  <p:defaultText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712"/>
  </p:normalViewPr>
  <p:slideViewPr>
    <p:cSldViewPr snapToGrid="0" snapToObjects="1">
      <p:cViewPr>
        <p:scale>
          <a:sx n="102" d="100"/>
          <a:sy n="102" d="100"/>
        </p:scale>
        <p:origin x="835"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95" Type="http://schemas.openxmlformats.org/officeDocument/2006/relationships/customXml" Target="../customXml/item3.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3T08:29:04.788"/>
    </inkml:context>
    <inkml:brush xml:id="br0">
      <inkml:brushProperty name="width" value="0.1" units="cm"/>
      <inkml:brushProperty name="height" value="0.2" units="cm"/>
      <inkml:brushProperty name="color" value="#0069AF"/>
      <inkml:brushProperty name="tip" value="rectangle"/>
      <inkml:brushProperty name="rasterOp" value="maskPen"/>
      <inkml:brushProperty name="ignorePressure" value="1"/>
    </inkml:brush>
  </inkml:definitions>
  <inkml:trace contextRef="#ctx0" brushRef="#br0">1 18,'10'2,"0"0,0 0,0 1,0 1,0-1,0 2,-1-1,16 11,19 8,146 53,-179-71,1 0,0-1,0 0,0-1,0-1,0 1,21 0,-6-2,41 9,-22-2,102 13,-94-12,62 17,-78-17,49 8,-49-10,47 14,-44-10,63 9,122 5,-158-16,-42-4,42 1,2086-5,-1024-3,4343 2,-5458 1,0 1,28 6,-26-5,-1 0,21 1,48-5,36 2,-65 10,-42-8,1 0,24 2,-20-5,169-2,-133-8,-40 7,0 0,24-2,-12 4,9 1,66-11,-70 5,-2 1,-1-1,38-13,-51 14,1 1,0 0,0 2,23-2,25-3,163-22,-201 24,1 0,50-18,-47 13,53-10,-45 13,48-17,-48 13,42-8,-59 15,35-13,8-2,-46 14,-1 0,-1-1,1-1,-1 0,0-1,-1-1,0-1,0 0,-1-1,-1-1,15-14,-8 6,-12 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3T08:29:12.029"/>
    </inkml:context>
    <inkml:brush xml:id="br0">
      <inkml:brushProperty name="width" value="0.1" units="cm"/>
      <inkml:brushProperty name="height" value="0.2" units="cm"/>
      <inkml:brushProperty name="color" value="#0069AF"/>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3T09:16:17.936"/>
    </inkml:context>
    <inkml:brush xml:id="br0">
      <inkml:brushProperty name="width" value="0.5" units="cm"/>
      <inkml:brushProperty name="height" value="1" units="cm"/>
      <inkml:brushProperty name="color" value="#0069AF"/>
      <inkml:brushProperty name="tip" value="rectangle"/>
      <inkml:brushProperty name="rasterOp" value="maskPen"/>
      <inkml:brushProperty name="ignorePressure" value="1"/>
    </inkml:brush>
  </inkml:definitions>
  <inkml:trace contextRef="#ctx0" brushRef="#br0">0 3,'116'-2,"123"4,-222 1,-1 0,0 1,0 1,27 12,-26-10,1 0,36 7,-8-6,0-2,59-1,-80-6,0-2,-1 0,38-12,4 0,21 4,1 3,126 4,-154 4,-48 1,1 1,-1 0,1 0,-1 1,18 7,-16-5,0 0,-1-2,1 0,16 2,107 14,20 1,1222-21,-1222 22,-49-23,80 3,-30 20,-96-13,33 3,-76-10,-1 2,1 0,-1 1,0 1,26 10,-21-6,1-2,29 6,32 3,-51-9,0-1,70 3,-84-7,1 0,-1 0,40 12,-39-8,0-1,1-1,29 1,141 15,-93-10,3-1,-80-7,-1 0,1 1,36 11,36 5,-35-12,-16-1,52 0,-78-5,0 0,28 7,33 2,-5-10,-38-2,0 2,0 1,0 2,0 2,52 13,-61-12,-1 0,52 3,-46-6,47 9,-17 2,76 7,78-18,-116-5,-84 1,0-1,0 0,0-2,0 0,20-8,5-1,-65 15,0-2,-35-4,43 2,0-1,-1-1,-18-7,-36-8,72 19,-50-8,-97-3,32 10,-89 3,174 2,1 2,0 1,0 1,-33 14,-54 15,-96 2,142-25,42-7,0-2,-1-1,-35 1,-283 21,219-13,61-5,27-2,-50-1,-239-6,440-11,-59 5,110-18,-90 11,2 4,92-2,-94 9,102-16,-47 3,119-27,-64 8,-102 16,-62 13,1 1,0 1,29-2,50-4,25 0,1322 11,-1285 19,-19-10,12 0,1430-10,-1454-11,4 0,498 12,-604 2,-42 3,-45 4,-153-9,-251-30,342 19,60 5,-218-10,138 5,-3 0,-883 11,1851 26,-383 17,-320-35,163-8,-121-3,1963 2,-2022 10,-72-6,44 2,-9-7,9 0,127 14,-41-3,-7 0,-62-2,171-6,-121-5,794 3,-806 10,5 1,285-12,-392-2,0 0,-1-2,1-1,31-11,-13 4,-4 0,35-7,-66 19,44-7,86-3,-102 9,1-2,-1-2,1-2,37-12,-27 6,78-10,-90 18,0-2,58-20,37-8,-113 31,0-1,0-1,32-15,-32 12,0 2,1 0,23-5,54-15,-69 18,59-12,111-23,-110 21,-49 15,-1 1,2 2,-1 2,1 1,61 5,-89 1,0 0,-1 0,1 1,-1 1,0 0,11 7,39 15,-25-17,0-2,40 4,34 7,-75-14,0-1,0-1,0-2,40-5,12 2,92-19,396 22,-453 9,6 1,772-12,-765 11,6 0,144-26,-49-4,-123 13,134 7,-89 3,901-3,-1043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3T09:16:22.689"/>
    </inkml:context>
    <inkml:brush xml:id="br0">
      <inkml:brushProperty name="width" value="0.5" units="cm"/>
      <inkml:brushProperty name="height" value="1" units="cm"/>
      <inkml:brushProperty name="color" value="#0069AF"/>
      <inkml:brushProperty name="tip" value="rectangle"/>
      <inkml:brushProperty name="rasterOp" value="maskPen"/>
      <inkml:brushProperty name="ignorePressure" value="1"/>
    </inkml:brush>
  </inkml:definitions>
  <inkml:trace contextRef="#ctx0" brushRef="#br0">6247 0,'-118'11,"79"-6,-42 0,-16 5,1 0,16-11,48-1,-1 1,0 2,0 1,1 2,-1 1,-31 9,38-7,1-2,-1-1,-1-1,1-1,-46-3,37 1,-1 0,-46 8,-213 26,47-8,150-10,32-4,-1-3,-85 1,-343 7,300-16,-16 1,133 7,42-4,-50 0,-1154-5,1064-20,-578 17,384 6,280-2,-97 13,14 1,69-10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7T18:51:24.704"/>
    </inkml:context>
    <inkml:brush xml:id="br0">
      <inkml:brushProperty name="width" value="0.1" units="cm"/>
      <inkml:brushProperty name="height" value="0.1" units="cm"/>
      <inkml:brushProperty name="color" value="#E71224"/>
    </inkml:brush>
  </inkml:definitions>
  <inkml:trace contextRef="#ctx0" brushRef="#br0">1 340 24575,'6'-1'0,"0"1"0,0-2 0,0 1 0,0-1 0,0 0 0,0 0 0,0-1 0,6-3 0,32-12 0,140-34 0,-145 46 0,0 1 0,73 2 0,-2 0 0,2-17 0,-37 9 0,-51 6 0,40-1 0,-8 6 0,-35 1 0,0 0 0,0-2 0,0-1 0,28-5 0,18-3 0,-53 9 0,0 0 0,1-2 0,-1 1 0,17-7 0,-5 1 0,0 1 0,1 1 0,-1 2 0,52-3 0,-3-2 0,-44 4 0,41-1 0,-59 5 0,-1 0 0,1-1 0,0-1 0,-1-1 0,16-5 0,-13 4 0,1 0 0,30-5 0,65 5 0,-74 5 0,67-8 0,-6-12 0,-51 9 0,1 3 0,-1 1 0,53 0 0,749 8 0,-827 1 0,1 0 0,-1 2 0,24 7 0,-20-5 0,109 14 0,-126-17 0,0 0 0,-1 0 0,16 9 0,12 4 0,-13-10 0,0 0 0,0-2 0,0-1 0,33 1 0,-16-1 0,-10 1 0,46 11 0,-46-7 0,44 4 0,-33-10 0,-25-2 0,-1 1 0,1 1 0,0 0 0,-1 1 0,0 0 0,22 9 0,-11-3 0,0-2 0,1 0 0,53 5 0,-69-11 0,1 1 0,-1-1 0,1 2 0,0-1 0,-1 2 0,1-1 0,-1 2 0,0-1 0,0 2 0,16 9 0,71 49-1365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7T18:51:34.278"/>
    </inkml:context>
    <inkml:brush xml:id="br0">
      <inkml:brushProperty name="width" value="0.1" units="cm"/>
      <inkml:brushProperty name="height" value="0.1" units="cm"/>
      <inkml:brushProperty name="color" value="#E71224"/>
    </inkml:brush>
  </inkml:definitions>
  <inkml:trace contextRef="#ctx0" brushRef="#br0">1 680 24575,'53'0'0,"89"-13"0,-91 7 0,-34 5 0,0-1 0,0-1 0,-1-1 0,1 0 0,30-12 0,-24 6 0,1 2 0,0 0 0,26-3 0,-23 5 0,-1-1 0,33-13 0,-35 12 0,0 0 0,1 2 0,1 1 0,-1 0 0,27 0 0,-19 2 0,0-1 0,41-12 0,4-2 0,-54 14 0,-1-1 0,0-1 0,23-11 0,-25 8 0,1 0 0,-1 1 0,2 1 0,43-8 0,52-5 0,18-3 0,-26 3 0,-6-1 0,-48 13 0,-1-3 0,59-20 0,-89 25 0,0 1 0,1 1 0,28 0 0,-25 2 0,53-10 0,-38 3 0,82-4 0,-109 11 0,121-15 0,-124 15 0,-1-1 0,1 0 0,-1-1 0,0-1 0,0 0 0,0-1 0,15-9 0,-15 8 0,1 0 0,1 0 0,-1 2 0,1-1 0,22-3 0,104-16 0,-93 17 0,-26 3 0,0 2 0,32-2 0,-45 6 0,-1-1 0,0-1 0,0 0 0,1 0 0,-1 0 0,0-1 0,0 0 0,0-1 0,0 1 0,9-6 0,-3 1 0,1 0 0,0 1 0,0 0 0,1 2 0,0 0 0,-1 0 0,1 1 0,1 1 0,29 1 0,97 13 0,-6 0 0,-37-12 0,-33-2 0,126 16 0,-160-10 0,51-1 0,-2-1 0,-52 2 0,-1 2 0,48 14 0,-48-11 0,0-1 0,52 6 0,89 9 0,-120-13 0,-34-6 0,1-1 0,30 2 0,118-7 0,73 4 0,-142 7 0,57 3 0,483-13 0,-610 2 0,44 9 0,11 0 0,40 0 0,38 2 0,-132-11 0,47 8 0,-45-4 0,41 1 0,-43-6 0,0 1 0,53 10 0,196 34 0,-230-39 0,-23-2 0,40 13 0,-46-12 0,0 0 0,0-1 0,0-1 0,27 2 0,-28-3 0,-1 0 0,0 0 0,0 1 0,0 1 0,0 1 0,-1 0 0,1 1 0,-1 0 0,-1 1 0,1 1 0,12 10 0,-15-12 0,1-1 0,-1 0 0,1 0 0,18 3 0,11 6 0,-19-7 0,45 9 0,-43-12 0,39 13 0,-54-14-273,1 0 0,-1-1 0,1 0 0,11 0 0,1 0-6553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3T08:33:51.161"/>
    </inkml:context>
    <inkml:brush xml:id="br0">
      <inkml:brushProperty name="width" value="0.1" units="cm"/>
      <inkml:brushProperty name="height" value="0.2" units="cm"/>
      <inkml:brushProperty name="color" value="#0069AF"/>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4E1C1-471A-C848-B61B-64D1548539B3}" type="datetimeFigureOut">
              <a:rPr lang="nl-BE" smtClean="0"/>
              <a:t>14/10/2024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ABC47D-12D9-1C4D-A682-0F9A059B24BE}" type="slidenum">
              <a:rPr lang="nl-BE" smtClean="0"/>
              <a:t>‹nr.›</a:t>
            </a:fld>
            <a:endParaRPr lang="nl-BE"/>
          </a:p>
        </p:txBody>
      </p:sp>
    </p:spTree>
    <p:extLst>
      <p:ext uri="{BB962C8B-B14F-4D97-AF65-F5344CB8AC3E}">
        <p14:creationId xmlns:p14="http://schemas.microsoft.com/office/powerpoint/2010/main" val="4250998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Dit gebeurt met behulp van een regelbuis, veelal niet meer dan een doodgewone </a:t>
            </a:r>
            <a:r>
              <a:rPr lang="nl-BE" dirty="0" err="1"/>
              <a:t>PVC-buis</a:t>
            </a:r>
            <a:r>
              <a:rPr lang="nl-BE" dirty="0"/>
              <a:t> die op de gewenste peilhoogte (meestal 30-40 cm onder het maaiveld) voorzien is van een doorlaatopening. Zolang de regelbuis gemonteerd is zal het waterpeil tot op dit gewenste niveau blijven. Wanneer de percelen echter toegankelijk dienen te zijn voor veldbewerking kan de landbouwer het peil doen zakken tot op het oorspronkelijke drainageniveau door het eenvoudig verwijderen van de regelbuis. Of nog: enkel op het moment dat de landbouwer met zijn machines op het veld moet zijn wordt er gedraineerd tot op het klassieke niveau. Buiten de zaai- en oogstperiode blijft het water een pak hoger staan. Op die manier kan de landbouwer dus langer water vasthouden op zijn terrein.</a:t>
            </a:r>
          </a:p>
          <a:p>
            <a:endParaRPr lang="nl-BE" dirty="0"/>
          </a:p>
        </p:txBody>
      </p:sp>
      <p:sp>
        <p:nvSpPr>
          <p:cNvPr id="4" name="Tijdelijke aanduiding voor dianummer 3"/>
          <p:cNvSpPr>
            <a:spLocks noGrp="1"/>
          </p:cNvSpPr>
          <p:nvPr>
            <p:ph type="sldNum" sz="quarter" idx="10"/>
          </p:nvPr>
        </p:nvSpPr>
        <p:spPr/>
        <p:txBody>
          <a:bodyPr/>
          <a:lstStyle/>
          <a:p>
            <a:fld id="{CA6C7259-4573-42A1-A63A-128ABE3BC8C7}" type="slidenum">
              <a:rPr lang="nl-BE" smtClean="0"/>
              <a:t>36</a:t>
            </a:fld>
            <a:endParaRPr lang="nl-BE"/>
          </a:p>
        </p:txBody>
      </p:sp>
    </p:spTree>
    <p:extLst>
      <p:ext uri="{BB962C8B-B14F-4D97-AF65-F5344CB8AC3E}">
        <p14:creationId xmlns:p14="http://schemas.microsoft.com/office/powerpoint/2010/main" val="700541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Significante meerwaarde in de gewasopbrengst</a:t>
            </a:r>
          </a:p>
        </p:txBody>
      </p:sp>
      <p:sp>
        <p:nvSpPr>
          <p:cNvPr id="4" name="Tijdelijke aanduiding voor dianummer 3"/>
          <p:cNvSpPr>
            <a:spLocks noGrp="1"/>
          </p:cNvSpPr>
          <p:nvPr>
            <p:ph type="sldNum" sz="quarter" idx="10"/>
          </p:nvPr>
        </p:nvSpPr>
        <p:spPr/>
        <p:txBody>
          <a:bodyPr/>
          <a:lstStyle/>
          <a:p>
            <a:fld id="{CA6C7259-4573-42A1-A63A-128ABE3BC8C7}" type="slidenum">
              <a:rPr lang="nl-BE" smtClean="0"/>
              <a:t>45</a:t>
            </a:fld>
            <a:endParaRPr lang="nl-BE"/>
          </a:p>
        </p:txBody>
      </p:sp>
    </p:spTree>
    <p:extLst>
      <p:ext uri="{BB962C8B-B14F-4D97-AF65-F5344CB8AC3E}">
        <p14:creationId xmlns:p14="http://schemas.microsoft.com/office/powerpoint/2010/main" val="2853114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BE" sz="1200" kern="1200">
                <a:solidFill>
                  <a:schemeClr val="tx1"/>
                </a:solidFill>
                <a:effectLst/>
                <a:latin typeface="+mn-lt"/>
                <a:ea typeface="+mn-ea"/>
                <a:cs typeface="+mn-cs"/>
              </a:rPr>
              <a:t>Hoge grondwaterpeilen = </a:t>
            </a:r>
            <a:r>
              <a:rPr lang="en-BE"/>
              <a:t>latere grondwaterpeildaling in het voorjaar</a:t>
            </a:r>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Wordt dit inkomensverlies gemitigeerd door gebruik van PGD? De doorrekeningen binnen het LEADER project Drainage Plus hebben mogelijk gemaakt om een benadering te maken van hoe de verminderde wateropname door een gewas als gevolg van droogte leidt tot in het algemeen een daling in de gewasopbrengst. Voor de meeste teelten is het verband tussen wateropname door het gewas en gewasproductie zeer goed gekend (Water </a:t>
            </a:r>
            <a:r>
              <a:rPr lang="nl-BE" sz="1200" kern="1200" err="1">
                <a:solidFill>
                  <a:schemeClr val="tx1"/>
                </a:solidFill>
                <a:effectLst/>
                <a:latin typeface="+mn-lt"/>
                <a:ea typeface="+mn-ea"/>
                <a:cs typeface="+mn-cs"/>
              </a:rPr>
              <a:t>Use</a:t>
            </a:r>
            <a:r>
              <a:rPr lang="nl-BE" sz="1200" kern="1200">
                <a:solidFill>
                  <a:schemeClr val="tx1"/>
                </a:solidFill>
                <a:effectLst/>
                <a:latin typeface="+mn-lt"/>
                <a:ea typeface="+mn-ea"/>
                <a:cs typeface="+mn-cs"/>
              </a:rPr>
              <a:t> Efficiency (WUE), kg </a:t>
            </a:r>
            <a:r>
              <a:rPr lang="nl-BE" sz="1200" kern="1200" err="1">
                <a:solidFill>
                  <a:schemeClr val="tx1"/>
                </a:solidFill>
                <a:effectLst/>
                <a:latin typeface="+mn-lt"/>
                <a:ea typeface="+mn-ea"/>
                <a:cs typeface="+mn-cs"/>
              </a:rPr>
              <a:t>oogstbaar</a:t>
            </a:r>
            <a:r>
              <a:rPr lang="nl-BE" sz="1200" kern="1200">
                <a:solidFill>
                  <a:schemeClr val="tx1"/>
                </a:solidFill>
                <a:effectLst/>
                <a:latin typeface="+mn-lt"/>
                <a:ea typeface="+mn-ea"/>
                <a:cs typeface="+mn-cs"/>
              </a:rPr>
              <a:t> product per mm water opgenomen door het specifieke gewas).</a:t>
            </a:r>
            <a:endParaRPr lang="en-US" sz="1200" kern="1200">
              <a:solidFill>
                <a:schemeClr val="tx1"/>
              </a:solidFill>
              <a:effectLst/>
              <a:latin typeface="+mn-lt"/>
              <a:ea typeface="+mn-ea"/>
              <a:cs typeface="+mn-cs"/>
            </a:endParaRPr>
          </a:p>
          <a:p>
            <a:r>
              <a:rPr lang="nl-BE" sz="1200" u="sng" kern="1200">
                <a:solidFill>
                  <a:schemeClr val="tx1"/>
                </a:solidFill>
                <a:effectLst/>
                <a:latin typeface="+mn-lt"/>
                <a:ea typeface="+mn-ea"/>
                <a:cs typeface="+mn-cs"/>
              </a:rPr>
              <a:t>Een voorbeeld:</a:t>
            </a:r>
            <a:r>
              <a:rPr lang="nl-BE" sz="1200" kern="1200">
                <a:solidFill>
                  <a:schemeClr val="tx1"/>
                </a:solidFill>
                <a:effectLst/>
                <a:latin typeface="+mn-lt"/>
                <a:ea typeface="+mn-ea"/>
                <a:cs typeface="+mn-cs"/>
              </a:rPr>
              <a:t> Voor grasland in Bocholt bedraagt de WUE 30 kg droge stof per ha per mm gewasverdamping. Rekening houdend met de meer-opname van gemiddeld 45 mm water door het grasland per seizoen, met 10% randverliezen, met een waarde van € 150/ton DS (hier gerekend als aankoopwaarde ingeval van gebrek aan groenvoeder betekent – andere bronnen geven waarde tot € 240/ton DS), dan betekent dit gemiddelde meeropbrengsten van € 182/ha als gevolg van keuze voor PGD vergeleken met klassieke drainage in de gemeten periode.</a:t>
            </a:r>
            <a:endParaRPr lang="en-US"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In volgende tabel tonen we de resultaten van simulaties voor een aantal percelen die werden opgevolgd door BDB. De tabel toont gemiddelde meeropbrengsten per jaar bij het gebruik van PGD vergeleken met klassieke drainage.</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Deze financiële meeropbrengsten laten toe om in belangrijke mate de meerkosten die een peilgestuurde drainage met zich brengt af te schrijven binnen redelijke termijnen. Voor aardappel zou een veld van 5 ha bij een nieuwaanleg 10000 EUR kosten en bij omvorming 4000 EUR. Een meeropbrengst van 463 EUR/ha (gemiddelde 2007-2018) zou dus leiden tot een terugverdienperiode van minder dan 5 jaar bij nieuwaanleg en minder dan 2 jaar bij omvorming. De terugverdientijd is nog korter voor teelten met een hogere toegevoegde waarde (bijvoorbeeld groententeelt).</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BE"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BE"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Deze financiële meeropbrengsten laten toe om in belangrijke mate de meerkosten die een peilgestuurde drainage met zich brengt af te schrijven binnen redelijke termijnen.</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C4A640F3-5CA4-46F3-A44C-448BF91B7B3C}" type="slidenum">
              <a:rPr lang="en-GB" smtClean="0"/>
              <a:t>73</a:t>
            </a:fld>
            <a:endParaRPr lang="en-GB"/>
          </a:p>
        </p:txBody>
      </p:sp>
    </p:spTree>
    <p:extLst>
      <p:ext uri="{BB962C8B-B14F-4D97-AF65-F5344CB8AC3E}">
        <p14:creationId xmlns:p14="http://schemas.microsoft.com/office/powerpoint/2010/main" val="546049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BE" sz="1200" kern="1200">
                <a:solidFill>
                  <a:schemeClr val="tx1"/>
                </a:solidFill>
                <a:effectLst/>
                <a:latin typeface="+mn-lt"/>
                <a:ea typeface="+mn-ea"/>
                <a:cs typeface="+mn-cs"/>
              </a:rPr>
              <a:t>Hoge grondwaterpeilen = </a:t>
            </a:r>
            <a:r>
              <a:rPr lang="en-BE"/>
              <a:t>latere grondwaterpeildaling in het voorjaar</a:t>
            </a:r>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Wordt dit inkomensverlies gemitigeerd door gebruik van PGD? De doorrekeningen binnen het LEADER project Drainage Plus hebben mogelijk gemaakt om een benadering te maken van hoe de verminderde wateropname door een gewas als gevolg van droogte leidt tot in het algemeen een daling in de gewasopbrengst. Voor de meeste teelten is het verband tussen wateropname door het gewas en gewasproductie zeer goed gekend (Water </a:t>
            </a:r>
            <a:r>
              <a:rPr lang="nl-BE" sz="1200" kern="1200" err="1">
                <a:solidFill>
                  <a:schemeClr val="tx1"/>
                </a:solidFill>
                <a:effectLst/>
                <a:latin typeface="+mn-lt"/>
                <a:ea typeface="+mn-ea"/>
                <a:cs typeface="+mn-cs"/>
              </a:rPr>
              <a:t>Use</a:t>
            </a:r>
            <a:r>
              <a:rPr lang="nl-BE" sz="1200" kern="1200">
                <a:solidFill>
                  <a:schemeClr val="tx1"/>
                </a:solidFill>
                <a:effectLst/>
                <a:latin typeface="+mn-lt"/>
                <a:ea typeface="+mn-ea"/>
                <a:cs typeface="+mn-cs"/>
              </a:rPr>
              <a:t> Efficiency (WUE), kg </a:t>
            </a:r>
            <a:r>
              <a:rPr lang="nl-BE" sz="1200" kern="1200" err="1">
                <a:solidFill>
                  <a:schemeClr val="tx1"/>
                </a:solidFill>
                <a:effectLst/>
                <a:latin typeface="+mn-lt"/>
                <a:ea typeface="+mn-ea"/>
                <a:cs typeface="+mn-cs"/>
              </a:rPr>
              <a:t>oogstbaar</a:t>
            </a:r>
            <a:r>
              <a:rPr lang="nl-BE" sz="1200" kern="1200">
                <a:solidFill>
                  <a:schemeClr val="tx1"/>
                </a:solidFill>
                <a:effectLst/>
                <a:latin typeface="+mn-lt"/>
                <a:ea typeface="+mn-ea"/>
                <a:cs typeface="+mn-cs"/>
              </a:rPr>
              <a:t> product per mm water opgenomen door het specifieke gewas).</a:t>
            </a:r>
            <a:endParaRPr lang="en-US" sz="1200" kern="1200">
              <a:solidFill>
                <a:schemeClr val="tx1"/>
              </a:solidFill>
              <a:effectLst/>
              <a:latin typeface="+mn-lt"/>
              <a:ea typeface="+mn-ea"/>
              <a:cs typeface="+mn-cs"/>
            </a:endParaRPr>
          </a:p>
          <a:p>
            <a:r>
              <a:rPr lang="nl-BE" sz="1200" u="sng" kern="1200">
                <a:solidFill>
                  <a:schemeClr val="tx1"/>
                </a:solidFill>
                <a:effectLst/>
                <a:latin typeface="+mn-lt"/>
                <a:ea typeface="+mn-ea"/>
                <a:cs typeface="+mn-cs"/>
              </a:rPr>
              <a:t>Een voorbeeld:</a:t>
            </a:r>
            <a:r>
              <a:rPr lang="nl-BE" sz="1200" kern="1200">
                <a:solidFill>
                  <a:schemeClr val="tx1"/>
                </a:solidFill>
                <a:effectLst/>
                <a:latin typeface="+mn-lt"/>
                <a:ea typeface="+mn-ea"/>
                <a:cs typeface="+mn-cs"/>
              </a:rPr>
              <a:t> Voor grasland in Bocholt bedraagt de WUE 30 kg droge stof per ha per mm gewasverdamping. Rekening houdend met de meer-opname van gemiddeld 45 mm water door het grasland per seizoen, met 10% randverliezen, met een waarde van € 150/ton DS (hier gerekend als aankoopwaarde ingeval van gebrek aan groenvoeder betekent – andere bronnen geven waarde tot € 240/ton DS), dan betekent dit gemiddelde meeropbrengsten van € 182/ha als gevolg van keuze voor PGD vergeleken met klassieke drainage in de gemeten periode.</a:t>
            </a:r>
            <a:endParaRPr lang="en-US"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In volgende tabel tonen we de resultaten van simulaties voor een aantal percelen die werden opgevolgd door BDB. De tabel toont gemiddelde meeropbrengsten per jaar bij het gebruik van PGD vergeleken met klassieke drainage.</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Deze financiële meeropbrengsten laten toe om in belangrijke mate de meerkosten die een peilgestuurde drainage met zich brengt af te schrijven binnen redelijke termijnen. Voor aardappel zou een veld van 5 ha bij een nieuwaanleg 10000 EUR kosten en bij omvorming 4000 EUR. Een meeropbrengst van 463 EUR/ha (gemiddelde 2007-2018) zou dus leiden tot een terugverdienperiode van minder dan 5 jaar bij nieuwaanleg en minder dan 2 jaar bij omvorming. De terugverdientijd is nog korter voor teelten met een hogere toegevoegde waarde (bijvoorbeeld groententeelt).</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BE"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BE"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Deze financiële meeropbrengsten laten toe om in belangrijke mate de meerkosten die een peilgestuurde drainage met zich brengt af te schrijven binnen redelijke termijnen.</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C4A640F3-5CA4-46F3-A44C-448BF91B7B3C}" type="slidenum">
              <a:rPr lang="en-GB" smtClean="0"/>
              <a:t>76</a:t>
            </a:fld>
            <a:endParaRPr lang="en-GB"/>
          </a:p>
        </p:txBody>
      </p:sp>
    </p:spTree>
    <p:extLst>
      <p:ext uri="{BB962C8B-B14F-4D97-AF65-F5344CB8AC3E}">
        <p14:creationId xmlns:p14="http://schemas.microsoft.com/office/powerpoint/2010/main" val="28189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systeem van </a:t>
            </a:r>
            <a:r>
              <a:rPr lang="nl-BE" dirty="0" err="1"/>
              <a:t>peilgestuurde</a:t>
            </a:r>
            <a:r>
              <a:rPr lang="nl-BE" dirty="0"/>
              <a:t> drainage is in wezen relatief eenvoudig. Net als een klassieke drainage bestaat het uit drainbuizen die onder de grond liggen. Deze drains monden echter niet rechtstreeks uit in een naburige sloot, maar zijn aangesloten op een verzamelbuis aan de rand van het perceel. Op haar beurt loopt deze verzamelbuis tenslotte naar een speciaal voorziene verzamelput, waar de eigenlijke peilregeling plaatsvindt. Dit gebeurt met behulp van een regelbuis, veelal niet meer dan een doodgewone </a:t>
            </a:r>
            <a:r>
              <a:rPr lang="nl-BE" dirty="0" err="1"/>
              <a:t>PVC-buis</a:t>
            </a:r>
            <a:r>
              <a:rPr lang="nl-BE" dirty="0"/>
              <a:t> die op de gewenste peilhoogte (meestal 30-40 cm onder het maaiveld) voorzien is van een doorlaatopening. Zolang de regelbuis gemonteerd is zal het waterpeil tot op dit gewenste niveau blijven. Wanneer de percelen echter toegankelijk dienen te zijn voor veldbewerking kan de landbouwer het peil doen zakken tot op het oorspronkelijke drainageniveau door het eenvoudig verwijderen van de regelbuis. Of nog: enkel op het moment dat de landbouwer met zijn machines op het veld moet zijn wordt er gedraineerd tot op het klassieke niveau. Buiten de zaai- en oogstperiode blijft het water een pak hoger staan. Op die manier kan de landbouwer dus langer water vasthouden op zijn terrein.</a:t>
            </a:r>
          </a:p>
        </p:txBody>
      </p:sp>
      <p:sp>
        <p:nvSpPr>
          <p:cNvPr id="4" name="Tijdelijke aanduiding voor dianummer 3"/>
          <p:cNvSpPr>
            <a:spLocks noGrp="1"/>
          </p:cNvSpPr>
          <p:nvPr>
            <p:ph type="sldNum" sz="quarter" idx="10"/>
          </p:nvPr>
        </p:nvSpPr>
        <p:spPr/>
        <p:txBody>
          <a:bodyPr/>
          <a:lstStyle/>
          <a:p>
            <a:fld id="{CA6C7259-4573-42A1-A63A-128ABE3BC8C7}" type="slidenum">
              <a:rPr lang="nl-BE" smtClean="0"/>
              <a:t>37</a:t>
            </a:fld>
            <a:endParaRPr lang="nl-BE"/>
          </a:p>
        </p:txBody>
      </p:sp>
    </p:spTree>
    <p:extLst>
      <p:ext uri="{BB962C8B-B14F-4D97-AF65-F5344CB8AC3E}">
        <p14:creationId xmlns:p14="http://schemas.microsoft.com/office/powerpoint/2010/main" val="1382349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zijn dus drie mogelijke waterstanden,</a:t>
            </a:r>
            <a:r>
              <a:rPr lang="nl-BE" baseline="0" dirty="0"/>
              <a:t> …</a:t>
            </a:r>
            <a:endParaRPr lang="nl-BE" dirty="0"/>
          </a:p>
        </p:txBody>
      </p:sp>
      <p:sp>
        <p:nvSpPr>
          <p:cNvPr id="4" name="Tijdelijke aanduiding voor dianummer 3"/>
          <p:cNvSpPr>
            <a:spLocks noGrp="1"/>
          </p:cNvSpPr>
          <p:nvPr>
            <p:ph type="sldNum" sz="quarter" idx="10"/>
          </p:nvPr>
        </p:nvSpPr>
        <p:spPr/>
        <p:txBody>
          <a:bodyPr/>
          <a:lstStyle/>
          <a:p>
            <a:fld id="{CA6C7259-4573-42A1-A63A-128ABE3BC8C7}" type="slidenum">
              <a:rPr lang="nl-BE" smtClean="0"/>
              <a:t>38</a:t>
            </a:fld>
            <a:endParaRPr lang="nl-BE"/>
          </a:p>
        </p:txBody>
      </p:sp>
    </p:spTree>
    <p:extLst>
      <p:ext uri="{BB962C8B-B14F-4D97-AF65-F5344CB8AC3E}">
        <p14:creationId xmlns:p14="http://schemas.microsoft.com/office/powerpoint/2010/main" val="54866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Copyright BDB, metingen die het concreet maken.</a:t>
            </a:r>
          </a:p>
        </p:txBody>
      </p:sp>
      <p:sp>
        <p:nvSpPr>
          <p:cNvPr id="4" name="Tijdelijke aanduiding voor dianummer 3"/>
          <p:cNvSpPr>
            <a:spLocks noGrp="1"/>
          </p:cNvSpPr>
          <p:nvPr>
            <p:ph type="sldNum" sz="quarter" idx="10"/>
          </p:nvPr>
        </p:nvSpPr>
        <p:spPr/>
        <p:txBody>
          <a:bodyPr/>
          <a:lstStyle/>
          <a:p>
            <a:fld id="{CA6C7259-4573-42A1-A63A-128ABE3BC8C7}" type="slidenum">
              <a:rPr lang="nl-BE" smtClean="0"/>
              <a:t>39</a:t>
            </a:fld>
            <a:endParaRPr lang="nl-BE"/>
          </a:p>
        </p:txBody>
      </p:sp>
    </p:spTree>
    <p:extLst>
      <p:ext uri="{BB962C8B-B14F-4D97-AF65-F5344CB8AC3E}">
        <p14:creationId xmlns:p14="http://schemas.microsoft.com/office/powerpoint/2010/main" val="1944359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minder water beschikbaar is voor </a:t>
            </a:r>
            <a:r>
              <a:rPr lang="nl-BE" dirty="0" err="1"/>
              <a:t>evapotranspiratie</a:t>
            </a:r>
            <a:r>
              <a:rPr lang="nl-BE" dirty="0"/>
              <a:t>, hoe meer productieverliezen.</a:t>
            </a:r>
            <a:r>
              <a:rPr lang="nl-BE" baseline="0" dirty="0"/>
              <a:t> Dit kan w berekend </a:t>
            </a:r>
            <a:r>
              <a:rPr lang="nl-BE" baseline="0" dirty="0" err="1"/>
              <a:t>ahv</a:t>
            </a:r>
            <a:r>
              <a:rPr lang="nl-BE" baseline="0" dirty="0"/>
              <a:t> allerlei ingewikkelde formules, die we aan ons voorbij laten gaan.</a:t>
            </a:r>
            <a:endParaRPr lang="nl-BE" dirty="0"/>
          </a:p>
        </p:txBody>
      </p:sp>
      <p:sp>
        <p:nvSpPr>
          <p:cNvPr id="4" name="Tijdelijke aanduiding voor dianummer 3"/>
          <p:cNvSpPr>
            <a:spLocks noGrp="1"/>
          </p:cNvSpPr>
          <p:nvPr>
            <p:ph type="sldNum" sz="quarter" idx="10"/>
          </p:nvPr>
        </p:nvSpPr>
        <p:spPr/>
        <p:txBody>
          <a:bodyPr/>
          <a:lstStyle/>
          <a:p>
            <a:fld id="{0666926F-043F-4E65-B6BD-1710EF54F220}" type="slidenum">
              <a:rPr lang="nl-BE" smtClean="0"/>
              <a:t>40</a:t>
            </a:fld>
            <a:endParaRPr lang="nl-BE"/>
          </a:p>
        </p:txBody>
      </p:sp>
    </p:spTree>
    <p:extLst>
      <p:ext uri="{BB962C8B-B14F-4D97-AF65-F5344CB8AC3E}">
        <p14:creationId xmlns:p14="http://schemas.microsoft.com/office/powerpoint/2010/main" val="293514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essentie wordt het voordeel geleverd via het verhogen</a:t>
            </a:r>
            <a:r>
              <a:rPr lang="nl-BE" baseline="0" dirty="0"/>
              <a:t> van de capillaire opstijging uit het grondwater. Hierdoor worden extra millimeters water ter beschikking gesteld voor </a:t>
            </a:r>
            <a:r>
              <a:rPr lang="nl-BE" baseline="0" dirty="0" err="1"/>
              <a:t>evapotranspiratie</a:t>
            </a:r>
            <a:r>
              <a:rPr lang="nl-BE" baseline="0" dirty="0"/>
              <a:t>. </a:t>
            </a:r>
            <a:endParaRPr lang="nl-BE" dirty="0"/>
          </a:p>
        </p:txBody>
      </p:sp>
      <p:sp>
        <p:nvSpPr>
          <p:cNvPr id="4" name="Tijdelijke aanduiding voor dianummer 3"/>
          <p:cNvSpPr>
            <a:spLocks noGrp="1"/>
          </p:cNvSpPr>
          <p:nvPr>
            <p:ph type="sldNum" sz="quarter" idx="10"/>
          </p:nvPr>
        </p:nvSpPr>
        <p:spPr/>
        <p:txBody>
          <a:bodyPr/>
          <a:lstStyle/>
          <a:p>
            <a:fld id="{CA6C7259-4573-42A1-A63A-128ABE3BC8C7}" type="slidenum">
              <a:rPr lang="nl-BE" smtClean="0"/>
              <a:t>41</a:t>
            </a:fld>
            <a:endParaRPr lang="nl-BE"/>
          </a:p>
        </p:txBody>
      </p:sp>
    </p:spTree>
    <p:extLst>
      <p:ext uri="{BB962C8B-B14F-4D97-AF65-F5344CB8AC3E}">
        <p14:creationId xmlns:p14="http://schemas.microsoft.com/office/powerpoint/2010/main" val="2482858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Concreet </a:t>
            </a:r>
            <a:r>
              <a:rPr lang="nl-BE" dirty="0" err="1"/>
              <a:t>vb</a:t>
            </a:r>
            <a:r>
              <a:rPr lang="nl-BE" dirty="0"/>
              <a:t>: maïs = zeer droogtegevoelig gewas. Vanaf eind juni wordt deze plant</a:t>
            </a:r>
            <a:r>
              <a:rPr lang="nl-BE" baseline="0" dirty="0"/>
              <a:t> zeer gevoelig aan watertekorten. Het mag nadien in augustus nog zoveel regenen als het wil, eens de schade is geleden wordt dit niet meer ingehaald. Belangrijk is dus om de droogtestress zo lang mogelijk uit te stellen. </a:t>
            </a:r>
            <a:endParaRPr lang="nl-BE" dirty="0"/>
          </a:p>
        </p:txBody>
      </p:sp>
      <p:sp>
        <p:nvSpPr>
          <p:cNvPr id="4" name="Tijdelijke aanduiding voor dianummer 3"/>
          <p:cNvSpPr>
            <a:spLocks noGrp="1"/>
          </p:cNvSpPr>
          <p:nvPr>
            <p:ph type="sldNum" sz="quarter" idx="10"/>
          </p:nvPr>
        </p:nvSpPr>
        <p:spPr/>
        <p:txBody>
          <a:bodyPr/>
          <a:lstStyle/>
          <a:p>
            <a:fld id="{CA6C7259-4573-42A1-A63A-128ABE3BC8C7}" type="slidenum">
              <a:rPr lang="nl-BE" smtClean="0"/>
              <a:t>42</a:t>
            </a:fld>
            <a:endParaRPr lang="nl-BE"/>
          </a:p>
        </p:txBody>
      </p:sp>
    </p:spTree>
    <p:extLst>
      <p:ext uri="{BB962C8B-B14F-4D97-AF65-F5344CB8AC3E}">
        <p14:creationId xmlns:p14="http://schemas.microsoft.com/office/powerpoint/2010/main" val="1346516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PGD levert meetbare gunstige effecten, gemiddeld wordt zo’n 30-35 mm extra water beschikbaar</a:t>
            </a:r>
            <a:r>
              <a:rPr lang="nl-BE" baseline="0" dirty="0"/>
              <a:t> gemaakt voor </a:t>
            </a:r>
            <a:r>
              <a:rPr lang="nl-BE" baseline="0" dirty="0" err="1"/>
              <a:t>evapotranspiratie</a:t>
            </a:r>
            <a:r>
              <a:rPr lang="nl-BE" dirty="0"/>
              <a:t>. Elke bijkomende mm </a:t>
            </a:r>
            <a:r>
              <a:rPr lang="nl-BE" dirty="0" err="1"/>
              <a:t>evapotranspiratie</a:t>
            </a:r>
            <a:r>
              <a:rPr lang="nl-BE" dirty="0"/>
              <a:t> komt</a:t>
            </a:r>
            <a:r>
              <a:rPr lang="nl-BE" baseline="0" dirty="0"/>
              <a:t> overeen met zo’n 30 kg extra droge stofopbrengst per hectare. Een goed uitgevoerde PGD levert dus jaarlijks zo’n ton extra droge stof meeropbrengst op, wat zich rechtstreeks zal vertalen in de portemonnee van de landbouwer.</a:t>
            </a:r>
            <a:endParaRPr lang="nl-BE" dirty="0"/>
          </a:p>
        </p:txBody>
      </p:sp>
      <p:sp>
        <p:nvSpPr>
          <p:cNvPr id="4" name="Tijdelijke aanduiding voor dianummer 3"/>
          <p:cNvSpPr>
            <a:spLocks noGrp="1"/>
          </p:cNvSpPr>
          <p:nvPr>
            <p:ph type="sldNum" sz="quarter" idx="10"/>
          </p:nvPr>
        </p:nvSpPr>
        <p:spPr/>
        <p:txBody>
          <a:bodyPr/>
          <a:lstStyle/>
          <a:p>
            <a:fld id="{CA6C7259-4573-42A1-A63A-128ABE3BC8C7}" type="slidenum">
              <a:rPr lang="nl-BE" smtClean="0"/>
              <a:t>43</a:t>
            </a:fld>
            <a:endParaRPr lang="nl-BE"/>
          </a:p>
        </p:txBody>
      </p:sp>
    </p:spTree>
    <p:extLst>
      <p:ext uri="{BB962C8B-B14F-4D97-AF65-F5344CB8AC3E}">
        <p14:creationId xmlns:p14="http://schemas.microsoft.com/office/powerpoint/2010/main" val="178165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concrete cijfers,</a:t>
            </a:r>
            <a:r>
              <a:rPr lang="nl-BE" baseline="0" dirty="0"/>
              <a:t> afhankelijk van de teelt wordt per hectare zo’n 100 tot ettelijke 100en euro’s (voor de meer </a:t>
            </a:r>
            <a:r>
              <a:rPr lang="nl-BE" baseline="0" dirty="0" err="1"/>
              <a:t>watervereisende</a:t>
            </a:r>
            <a:r>
              <a:rPr lang="nl-BE" baseline="0" dirty="0"/>
              <a:t> teelten zoals aardappelen en ajuinen) extra verdiend. In de praktijk komt dit ruwweg overeen met het uitsparen van 1 irrigatiebeurt.</a:t>
            </a:r>
            <a:endParaRPr lang="nl-BE" dirty="0"/>
          </a:p>
        </p:txBody>
      </p:sp>
      <p:sp>
        <p:nvSpPr>
          <p:cNvPr id="4" name="Tijdelijke aanduiding voor dianummer 3"/>
          <p:cNvSpPr>
            <a:spLocks noGrp="1"/>
          </p:cNvSpPr>
          <p:nvPr>
            <p:ph type="sldNum" sz="quarter" idx="10"/>
          </p:nvPr>
        </p:nvSpPr>
        <p:spPr/>
        <p:txBody>
          <a:bodyPr/>
          <a:lstStyle/>
          <a:p>
            <a:fld id="{CA6C7259-4573-42A1-A63A-128ABE3BC8C7}" type="slidenum">
              <a:rPr lang="nl-BE" smtClean="0"/>
              <a:t>44</a:t>
            </a:fld>
            <a:endParaRPr lang="nl-BE"/>
          </a:p>
        </p:txBody>
      </p:sp>
    </p:spTree>
    <p:extLst>
      <p:ext uri="{BB962C8B-B14F-4D97-AF65-F5344CB8AC3E}">
        <p14:creationId xmlns:p14="http://schemas.microsoft.com/office/powerpoint/2010/main" val="2626364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6FC3D-C660-B447-AFAE-487B474E00C6}"/>
              </a:ext>
            </a:extLst>
          </p:cNvPr>
          <p:cNvSpPr>
            <a:spLocks noGrp="1"/>
          </p:cNvSpPr>
          <p:nvPr>
            <p:ph type="ctrTitle"/>
          </p:nvPr>
        </p:nvSpPr>
        <p:spPr>
          <a:xfrm>
            <a:off x="1153552" y="1997612"/>
            <a:ext cx="6836897" cy="1758462"/>
          </a:xfrm>
        </p:spPr>
        <p:txBody>
          <a:bodyPr anchor="b">
            <a:normAutofit/>
          </a:bodyPr>
          <a:lstStyle>
            <a:lvl1pPr algn="ctr">
              <a:defRPr sz="4000"/>
            </a:lvl1pPr>
          </a:lstStyle>
          <a:p>
            <a:r>
              <a:rPr lang="nl-NL"/>
              <a:t>Klik om stijl te bewerken</a:t>
            </a:r>
            <a:endParaRPr lang="nl-BE" dirty="0"/>
          </a:p>
        </p:txBody>
      </p:sp>
      <p:sp>
        <p:nvSpPr>
          <p:cNvPr id="3" name="Ondertitel 2">
            <a:extLst>
              <a:ext uri="{FF2B5EF4-FFF2-40B4-BE49-F238E27FC236}">
                <a16:creationId xmlns:a16="http://schemas.microsoft.com/office/drawing/2014/main" id="{21687CEC-94F8-3C4D-8235-8F3224B60483}"/>
              </a:ext>
            </a:extLst>
          </p:cNvPr>
          <p:cNvSpPr>
            <a:spLocks noGrp="1"/>
          </p:cNvSpPr>
          <p:nvPr>
            <p:ph type="subTitle" idx="1"/>
          </p:nvPr>
        </p:nvSpPr>
        <p:spPr>
          <a:xfrm>
            <a:off x="1153551" y="3756074"/>
            <a:ext cx="6836897" cy="584880"/>
          </a:xfrm>
        </p:spPr>
        <p:txBody>
          <a:bodyPr/>
          <a:lstStyle>
            <a:lvl1pPr marL="0" indent="0" algn="ctr">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BE" dirty="0"/>
          </a:p>
        </p:txBody>
      </p:sp>
      <p:sp>
        <p:nvSpPr>
          <p:cNvPr id="19" name="Tijdelijke aanduiding voor afbeelding 18">
            <a:extLst>
              <a:ext uri="{FF2B5EF4-FFF2-40B4-BE49-F238E27FC236}">
                <a16:creationId xmlns:a16="http://schemas.microsoft.com/office/drawing/2014/main" id="{C0B2DAD1-7838-9B4F-9174-20CAC5355852}"/>
              </a:ext>
            </a:extLst>
          </p:cNvPr>
          <p:cNvSpPr>
            <a:spLocks noGrp="1"/>
          </p:cNvSpPr>
          <p:nvPr>
            <p:ph type="pic" sz="quarter" idx="13"/>
          </p:nvPr>
        </p:nvSpPr>
        <p:spPr>
          <a:xfrm>
            <a:off x="0" y="-1"/>
            <a:ext cx="9144000" cy="5143500"/>
          </a:xfrm>
          <a:custGeom>
            <a:avLst/>
            <a:gdLst>
              <a:gd name="connsiteX0" fmla="*/ 998807 w 9144000"/>
              <a:gd name="connsiteY0" fmla="*/ 1983545 h 5143500"/>
              <a:gd name="connsiteX1" fmla="*/ 998807 w 9144000"/>
              <a:gd name="connsiteY1" fmla="*/ 4558620 h 5143500"/>
              <a:gd name="connsiteX2" fmla="*/ 8145194 w 9144000"/>
              <a:gd name="connsiteY2" fmla="*/ 4558620 h 5143500"/>
              <a:gd name="connsiteX3" fmla="*/ 8145194 w 9144000"/>
              <a:gd name="connsiteY3" fmla="*/ 1983545 h 5143500"/>
              <a:gd name="connsiteX4" fmla="*/ 0 w 9144000"/>
              <a:gd name="connsiteY4" fmla="*/ 0 h 5143500"/>
              <a:gd name="connsiteX5" fmla="*/ 9144000 w 9144000"/>
              <a:gd name="connsiteY5" fmla="*/ 0 h 5143500"/>
              <a:gd name="connsiteX6" fmla="*/ 9144000 w 9144000"/>
              <a:gd name="connsiteY6" fmla="*/ 1828800 h 5143500"/>
              <a:gd name="connsiteX7" fmla="*/ 9144000 w 9144000"/>
              <a:gd name="connsiteY7" fmla="*/ 1983545 h 5143500"/>
              <a:gd name="connsiteX8" fmla="*/ 9144000 w 9144000"/>
              <a:gd name="connsiteY8" fmla="*/ 4558620 h 5143500"/>
              <a:gd name="connsiteX9" fmla="*/ 9144000 w 9144000"/>
              <a:gd name="connsiteY9" fmla="*/ 4881563 h 5143500"/>
              <a:gd name="connsiteX10" fmla="*/ 9144000 w 9144000"/>
              <a:gd name="connsiteY10" fmla="*/ 5143500 h 5143500"/>
              <a:gd name="connsiteX11" fmla="*/ 0 w 9144000"/>
              <a:gd name="connsiteY11" fmla="*/ 5143500 h 5143500"/>
              <a:gd name="connsiteX12" fmla="*/ 0 w 9144000"/>
              <a:gd name="connsiteY12" fmla="*/ 4558620 h 5143500"/>
              <a:gd name="connsiteX13" fmla="*/ 1 w 9144000"/>
              <a:gd name="connsiteY13" fmla="*/ 4558620 h 5143500"/>
              <a:gd name="connsiteX14" fmla="*/ 1 w 9144000"/>
              <a:gd name="connsiteY14" fmla="*/ 1983545 h 5143500"/>
              <a:gd name="connsiteX15" fmla="*/ 0 w 9144000"/>
              <a:gd name="connsiteY15" fmla="*/ 198354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998807" y="1983545"/>
                </a:moveTo>
                <a:lnTo>
                  <a:pt x="998807" y="4558620"/>
                </a:lnTo>
                <a:lnTo>
                  <a:pt x="8145194" y="4558620"/>
                </a:lnTo>
                <a:lnTo>
                  <a:pt x="8145194" y="1983545"/>
                </a:lnTo>
                <a:close/>
                <a:moveTo>
                  <a:pt x="0" y="0"/>
                </a:moveTo>
                <a:lnTo>
                  <a:pt x="9144000" y="0"/>
                </a:lnTo>
                <a:lnTo>
                  <a:pt x="9144000" y="1828800"/>
                </a:lnTo>
                <a:lnTo>
                  <a:pt x="9144000" y="1983545"/>
                </a:lnTo>
                <a:lnTo>
                  <a:pt x="9144000" y="4558620"/>
                </a:lnTo>
                <a:lnTo>
                  <a:pt x="9144000" y="4881563"/>
                </a:lnTo>
                <a:lnTo>
                  <a:pt x="9144000" y="5143500"/>
                </a:lnTo>
                <a:lnTo>
                  <a:pt x="0" y="5143500"/>
                </a:lnTo>
                <a:lnTo>
                  <a:pt x="0" y="4558620"/>
                </a:lnTo>
                <a:lnTo>
                  <a:pt x="1" y="4558620"/>
                </a:lnTo>
                <a:lnTo>
                  <a:pt x="1" y="1983545"/>
                </a:lnTo>
                <a:lnTo>
                  <a:pt x="0" y="1983545"/>
                </a:lnTo>
                <a:close/>
              </a:path>
            </a:pathLst>
          </a:custGeom>
          <a:solidFill>
            <a:schemeClr val="bg1">
              <a:lumMod val="95000"/>
            </a:schemeClr>
          </a:solidFill>
        </p:spPr>
        <p:txBody>
          <a:bodyPr wrap="square">
            <a:noAutofit/>
          </a:bodyPr>
          <a:lstStyle/>
          <a:p>
            <a:r>
              <a:rPr lang="nl-NL"/>
              <a:t>Klik op het pictogram als u een afbeelding wilt toevoegen</a:t>
            </a:r>
            <a:endParaRPr lang="nl-BE" dirty="0"/>
          </a:p>
        </p:txBody>
      </p:sp>
    </p:spTree>
    <p:extLst>
      <p:ext uri="{BB962C8B-B14F-4D97-AF65-F5344CB8AC3E}">
        <p14:creationId xmlns:p14="http://schemas.microsoft.com/office/powerpoint/2010/main" val="1884613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2 objecten-oranje">
    <p:bg>
      <p:bgPr>
        <a:solidFill>
          <a:schemeClr val="accent2"/>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0AC70A0D-663C-6E49-8EA5-49F31DAC50D9}"/>
              </a:ext>
            </a:extLst>
          </p:cNvPr>
          <p:cNvSpPr/>
          <p:nvPr userDrawn="1"/>
        </p:nvSpPr>
        <p:spPr>
          <a:xfrm>
            <a:off x="457201" y="-22779"/>
            <a:ext cx="8686800" cy="5166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voettekst 4">
            <a:extLst>
              <a:ext uri="{FF2B5EF4-FFF2-40B4-BE49-F238E27FC236}">
                <a16:creationId xmlns:a16="http://schemas.microsoft.com/office/drawing/2014/main" id="{CCED72AD-EBB6-5046-A879-7B04F8F6F597}"/>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2"/>
                </a:solidFill>
              </a:defRPr>
            </a:lvl1pPr>
          </a:lstStyle>
          <a:p>
            <a:r>
              <a:rPr lang="nl-BE"/>
              <a:t>Presentatie Boerennatuur</a:t>
            </a:r>
            <a:endParaRPr lang="nl-BE" dirty="0"/>
          </a:p>
        </p:txBody>
      </p:sp>
      <p:pic>
        <p:nvPicPr>
          <p:cNvPr id="11" name="Afbeelding 10">
            <a:extLst>
              <a:ext uri="{FF2B5EF4-FFF2-40B4-BE49-F238E27FC236}">
                <a16:creationId xmlns:a16="http://schemas.microsoft.com/office/drawing/2014/main" id="{662CAF44-D2CA-BC45-9CC8-025CF7232D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
        <p:nvSpPr>
          <p:cNvPr id="15" name="Tijdelijke aanduiding voor datum 3">
            <a:extLst>
              <a:ext uri="{FF2B5EF4-FFF2-40B4-BE49-F238E27FC236}">
                <a16:creationId xmlns:a16="http://schemas.microsoft.com/office/drawing/2014/main" id="{5C5ADEAC-9566-244E-9E41-02594D846BB7}"/>
              </a:ext>
            </a:extLst>
          </p:cNvPr>
          <p:cNvSpPr>
            <a:spLocks noGrp="1"/>
          </p:cNvSpPr>
          <p:nvPr>
            <p:ph type="dt" sz="half" idx="10"/>
          </p:nvPr>
        </p:nvSpPr>
        <p:spPr>
          <a:xfrm>
            <a:off x="689394" y="4865743"/>
            <a:ext cx="774637" cy="273844"/>
          </a:xfrm>
        </p:spPr>
        <p:txBody>
          <a:bodyPr/>
          <a:lstStyle>
            <a:lvl1pPr algn="l">
              <a:defRPr>
                <a:solidFill>
                  <a:schemeClr val="bg2"/>
                </a:solidFill>
              </a:defRPr>
            </a:lvl1pPr>
          </a:lstStyle>
          <a:p>
            <a:fld id="{845FA687-FD54-2B45-9388-B7E2A76E0A60}" type="datetime1">
              <a:rPr lang="nl-BE" smtClean="0"/>
              <a:t>14/10/2024</a:t>
            </a:fld>
            <a:endParaRPr lang="nl-BE" dirty="0"/>
          </a:p>
        </p:txBody>
      </p:sp>
      <p:sp>
        <p:nvSpPr>
          <p:cNvPr id="16" name="Tijdelijke aanduiding voor dianummer 5">
            <a:extLst>
              <a:ext uri="{FF2B5EF4-FFF2-40B4-BE49-F238E27FC236}">
                <a16:creationId xmlns:a16="http://schemas.microsoft.com/office/drawing/2014/main" id="{D9EF6302-2895-C347-9D63-39A8C1086FA9}"/>
              </a:ext>
            </a:extLst>
          </p:cNvPr>
          <p:cNvSpPr>
            <a:spLocks noGrp="1"/>
          </p:cNvSpPr>
          <p:nvPr>
            <p:ph type="sldNum" sz="quarter" idx="12"/>
          </p:nvPr>
        </p:nvSpPr>
        <p:spPr>
          <a:xfrm>
            <a:off x="8596492" y="-22780"/>
            <a:ext cx="461727" cy="273844"/>
          </a:xfrm>
        </p:spPr>
        <p:txBody>
          <a:bodyPr/>
          <a:lstStyle>
            <a:lvl1pPr algn="r">
              <a:defRPr>
                <a:solidFill>
                  <a:schemeClr val="bg2"/>
                </a:solidFill>
              </a:defRPr>
            </a:lvl1pPr>
          </a:lstStyle>
          <a:p>
            <a:fld id="{5C28581E-98AF-9D47-8A00-9FE2423698C9}" type="slidenum">
              <a:rPr lang="nl-BE" smtClean="0"/>
              <a:pPr/>
              <a:t>‹nr.›</a:t>
            </a:fld>
            <a:endParaRPr lang="nl-BE" dirty="0"/>
          </a:p>
        </p:txBody>
      </p:sp>
      <p:sp>
        <p:nvSpPr>
          <p:cNvPr id="18" name="Titel 1">
            <a:extLst>
              <a:ext uri="{FF2B5EF4-FFF2-40B4-BE49-F238E27FC236}">
                <a16:creationId xmlns:a16="http://schemas.microsoft.com/office/drawing/2014/main" id="{C1945EA7-AD5E-F44F-9634-BDD57AC19C59}"/>
              </a:ext>
            </a:extLst>
          </p:cNvPr>
          <p:cNvSpPr>
            <a:spLocks noGrp="1"/>
          </p:cNvSpPr>
          <p:nvPr>
            <p:ph type="title"/>
          </p:nvPr>
        </p:nvSpPr>
        <p:spPr>
          <a:xfrm>
            <a:off x="689394" y="504786"/>
            <a:ext cx="7886700" cy="513807"/>
          </a:xfrm>
        </p:spPr>
        <p:txBody>
          <a:bodyPr/>
          <a:lstStyle>
            <a:lvl1pPr algn="l">
              <a:defRPr>
                <a:solidFill>
                  <a:schemeClr val="tx1"/>
                </a:solidFill>
              </a:defRPr>
            </a:lvl1pPr>
          </a:lstStyle>
          <a:p>
            <a:r>
              <a:rPr lang="nl-NL"/>
              <a:t>Klik om stijl te bewerken</a:t>
            </a:r>
            <a:endParaRPr lang="nl-BE" dirty="0"/>
          </a:p>
        </p:txBody>
      </p:sp>
      <p:sp>
        <p:nvSpPr>
          <p:cNvPr id="19" name="Tijdelijke aanduiding voor inhoud 2">
            <a:extLst>
              <a:ext uri="{FF2B5EF4-FFF2-40B4-BE49-F238E27FC236}">
                <a16:creationId xmlns:a16="http://schemas.microsoft.com/office/drawing/2014/main" id="{D13351F8-570F-8940-9A9C-E4410F961E2A}"/>
              </a:ext>
            </a:extLst>
          </p:cNvPr>
          <p:cNvSpPr>
            <a:spLocks noGrp="1"/>
          </p:cNvSpPr>
          <p:nvPr>
            <p:ph idx="1"/>
          </p:nvPr>
        </p:nvSpPr>
        <p:spPr>
          <a:xfrm>
            <a:off x="689395" y="1106424"/>
            <a:ext cx="3882606" cy="37288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0" name="Tijdelijke aanduiding voor inhoud 2">
            <a:extLst>
              <a:ext uri="{FF2B5EF4-FFF2-40B4-BE49-F238E27FC236}">
                <a16:creationId xmlns:a16="http://schemas.microsoft.com/office/drawing/2014/main" id="{412C20B3-1662-444A-A5A9-DB06A2598D1B}"/>
              </a:ext>
            </a:extLst>
          </p:cNvPr>
          <p:cNvSpPr>
            <a:spLocks noGrp="1"/>
          </p:cNvSpPr>
          <p:nvPr>
            <p:ph idx="13"/>
          </p:nvPr>
        </p:nvSpPr>
        <p:spPr>
          <a:xfrm>
            <a:off x="4722552" y="1106424"/>
            <a:ext cx="3882606" cy="37288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723655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2 objecten-blauw">
    <p:bg>
      <p:bgPr>
        <a:solidFill>
          <a:schemeClr val="accent3"/>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0AC70A0D-663C-6E49-8EA5-49F31DAC50D9}"/>
              </a:ext>
            </a:extLst>
          </p:cNvPr>
          <p:cNvSpPr/>
          <p:nvPr userDrawn="1"/>
        </p:nvSpPr>
        <p:spPr>
          <a:xfrm>
            <a:off x="457201" y="-22779"/>
            <a:ext cx="8686800" cy="5166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voettekst 4">
            <a:extLst>
              <a:ext uri="{FF2B5EF4-FFF2-40B4-BE49-F238E27FC236}">
                <a16:creationId xmlns:a16="http://schemas.microsoft.com/office/drawing/2014/main" id="{CCED72AD-EBB6-5046-A879-7B04F8F6F597}"/>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2"/>
                </a:solidFill>
              </a:defRPr>
            </a:lvl1pPr>
          </a:lstStyle>
          <a:p>
            <a:r>
              <a:rPr lang="nl-BE"/>
              <a:t>Presentatie Boerennatuur</a:t>
            </a:r>
            <a:endParaRPr lang="nl-BE" dirty="0"/>
          </a:p>
        </p:txBody>
      </p:sp>
      <p:pic>
        <p:nvPicPr>
          <p:cNvPr id="11" name="Afbeelding 10">
            <a:extLst>
              <a:ext uri="{FF2B5EF4-FFF2-40B4-BE49-F238E27FC236}">
                <a16:creationId xmlns:a16="http://schemas.microsoft.com/office/drawing/2014/main" id="{662CAF44-D2CA-BC45-9CC8-025CF7232D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
        <p:nvSpPr>
          <p:cNvPr id="15" name="Tijdelijke aanduiding voor datum 3">
            <a:extLst>
              <a:ext uri="{FF2B5EF4-FFF2-40B4-BE49-F238E27FC236}">
                <a16:creationId xmlns:a16="http://schemas.microsoft.com/office/drawing/2014/main" id="{5C5ADEAC-9566-244E-9E41-02594D846BB7}"/>
              </a:ext>
            </a:extLst>
          </p:cNvPr>
          <p:cNvSpPr>
            <a:spLocks noGrp="1"/>
          </p:cNvSpPr>
          <p:nvPr>
            <p:ph type="dt" sz="half" idx="10"/>
          </p:nvPr>
        </p:nvSpPr>
        <p:spPr>
          <a:xfrm>
            <a:off x="689394" y="4865743"/>
            <a:ext cx="774637" cy="273844"/>
          </a:xfrm>
        </p:spPr>
        <p:txBody>
          <a:bodyPr/>
          <a:lstStyle>
            <a:lvl1pPr algn="l">
              <a:defRPr>
                <a:solidFill>
                  <a:schemeClr val="bg2"/>
                </a:solidFill>
              </a:defRPr>
            </a:lvl1pPr>
          </a:lstStyle>
          <a:p>
            <a:fld id="{845FA687-FD54-2B45-9388-B7E2A76E0A60}" type="datetime1">
              <a:rPr lang="nl-BE" smtClean="0"/>
              <a:t>14/10/2024</a:t>
            </a:fld>
            <a:endParaRPr lang="nl-BE" dirty="0"/>
          </a:p>
        </p:txBody>
      </p:sp>
      <p:sp>
        <p:nvSpPr>
          <p:cNvPr id="16" name="Tijdelijke aanduiding voor dianummer 5">
            <a:extLst>
              <a:ext uri="{FF2B5EF4-FFF2-40B4-BE49-F238E27FC236}">
                <a16:creationId xmlns:a16="http://schemas.microsoft.com/office/drawing/2014/main" id="{D9EF6302-2895-C347-9D63-39A8C1086FA9}"/>
              </a:ext>
            </a:extLst>
          </p:cNvPr>
          <p:cNvSpPr>
            <a:spLocks noGrp="1"/>
          </p:cNvSpPr>
          <p:nvPr>
            <p:ph type="sldNum" sz="quarter" idx="12"/>
          </p:nvPr>
        </p:nvSpPr>
        <p:spPr>
          <a:xfrm>
            <a:off x="8596492" y="-22780"/>
            <a:ext cx="461727" cy="273844"/>
          </a:xfrm>
        </p:spPr>
        <p:txBody>
          <a:bodyPr/>
          <a:lstStyle>
            <a:lvl1pPr algn="r">
              <a:defRPr>
                <a:solidFill>
                  <a:schemeClr val="bg2"/>
                </a:solidFill>
              </a:defRPr>
            </a:lvl1pPr>
          </a:lstStyle>
          <a:p>
            <a:fld id="{5C28581E-98AF-9D47-8A00-9FE2423698C9}" type="slidenum">
              <a:rPr lang="nl-BE" smtClean="0"/>
              <a:pPr/>
              <a:t>‹nr.›</a:t>
            </a:fld>
            <a:endParaRPr lang="nl-BE" dirty="0"/>
          </a:p>
        </p:txBody>
      </p:sp>
      <p:sp>
        <p:nvSpPr>
          <p:cNvPr id="18" name="Titel 1">
            <a:extLst>
              <a:ext uri="{FF2B5EF4-FFF2-40B4-BE49-F238E27FC236}">
                <a16:creationId xmlns:a16="http://schemas.microsoft.com/office/drawing/2014/main" id="{4F8063EE-3098-D54C-AA6F-7F685B98526A}"/>
              </a:ext>
            </a:extLst>
          </p:cNvPr>
          <p:cNvSpPr>
            <a:spLocks noGrp="1"/>
          </p:cNvSpPr>
          <p:nvPr>
            <p:ph type="title"/>
          </p:nvPr>
        </p:nvSpPr>
        <p:spPr>
          <a:xfrm>
            <a:off x="689394" y="504786"/>
            <a:ext cx="7886700" cy="513807"/>
          </a:xfrm>
        </p:spPr>
        <p:txBody>
          <a:bodyPr/>
          <a:lstStyle>
            <a:lvl1pPr algn="l">
              <a:defRPr>
                <a:solidFill>
                  <a:schemeClr val="tx1"/>
                </a:solidFill>
              </a:defRPr>
            </a:lvl1pPr>
          </a:lstStyle>
          <a:p>
            <a:r>
              <a:rPr lang="nl-NL"/>
              <a:t>Klik om stijl te bewerken</a:t>
            </a:r>
            <a:endParaRPr lang="nl-BE" dirty="0"/>
          </a:p>
        </p:txBody>
      </p:sp>
      <p:sp>
        <p:nvSpPr>
          <p:cNvPr id="19" name="Tijdelijke aanduiding voor inhoud 2">
            <a:extLst>
              <a:ext uri="{FF2B5EF4-FFF2-40B4-BE49-F238E27FC236}">
                <a16:creationId xmlns:a16="http://schemas.microsoft.com/office/drawing/2014/main" id="{049AF0E5-9769-3A4E-B9A2-EA81B66E2C09}"/>
              </a:ext>
            </a:extLst>
          </p:cNvPr>
          <p:cNvSpPr>
            <a:spLocks noGrp="1"/>
          </p:cNvSpPr>
          <p:nvPr>
            <p:ph idx="1"/>
          </p:nvPr>
        </p:nvSpPr>
        <p:spPr>
          <a:xfrm>
            <a:off x="689395" y="1106424"/>
            <a:ext cx="3882606" cy="37288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0" name="Tijdelijke aanduiding voor inhoud 2">
            <a:extLst>
              <a:ext uri="{FF2B5EF4-FFF2-40B4-BE49-F238E27FC236}">
                <a16:creationId xmlns:a16="http://schemas.microsoft.com/office/drawing/2014/main" id="{E9AC0B93-9FA1-7249-A164-211E28B1FC8C}"/>
              </a:ext>
            </a:extLst>
          </p:cNvPr>
          <p:cNvSpPr>
            <a:spLocks noGrp="1"/>
          </p:cNvSpPr>
          <p:nvPr>
            <p:ph idx="13"/>
          </p:nvPr>
        </p:nvSpPr>
        <p:spPr>
          <a:xfrm>
            <a:off x="4722552" y="1106424"/>
            <a:ext cx="3882606" cy="37288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53249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en 2 objecten-groen">
    <p:bg>
      <p:bgPr>
        <a:solidFill>
          <a:schemeClr val="accent4"/>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0AC70A0D-663C-6E49-8EA5-49F31DAC50D9}"/>
              </a:ext>
            </a:extLst>
          </p:cNvPr>
          <p:cNvSpPr/>
          <p:nvPr userDrawn="1"/>
        </p:nvSpPr>
        <p:spPr>
          <a:xfrm>
            <a:off x="457201" y="-22779"/>
            <a:ext cx="8686800" cy="5166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voettekst 4">
            <a:extLst>
              <a:ext uri="{FF2B5EF4-FFF2-40B4-BE49-F238E27FC236}">
                <a16:creationId xmlns:a16="http://schemas.microsoft.com/office/drawing/2014/main" id="{CCED72AD-EBB6-5046-A879-7B04F8F6F597}"/>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2"/>
                </a:solidFill>
              </a:defRPr>
            </a:lvl1pPr>
          </a:lstStyle>
          <a:p>
            <a:r>
              <a:rPr lang="nl-BE"/>
              <a:t>Presentatie Boerennatuur</a:t>
            </a:r>
            <a:endParaRPr lang="nl-BE" dirty="0"/>
          </a:p>
        </p:txBody>
      </p:sp>
      <p:pic>
        <p:nvPicPr>
          <p:cNvPr id="11" name="Afbeelding 10">
            <a:extLst>
              <a:ext uri="{FF2B5EF4-FFF2-40B4-BE49-F238E27FC236}">
                <a16:creationId xmlns:a16="http://schemas.microsoft.com/office/drawing/2014/main" id="{662CAF44-D2CA-BC45-9CC8-025CF7232D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
        <p:nvSpPr>
          <p:cNvPr id="15" name="Tijdelijke aanduiding voor datum 3">
            <a:extLst>
              <a:ext uri="{FF2B5EF4-FFF2-40B4-BE49-F238E27FC236}">
                <a16:creationId xmlns:a16="http://schemas.microsoft.com/office/drawing/2014/main" id="{5C5ADEAC-9566-244E-9E41-02594D846BB7}"/>
              </a:ext>
            </a:extLst>
          </p:cNvPr>
          <p:cNvSpPr>
            <a:spLocks noGrp="1"/>
          </p:cNvSpPr>
          <p:nvPr>
            <p:ph type="dt" sz="half" idx="10"/>
          </p:nvPr>
        </p:nvSpPr>
        <p:spPr>
          <a:xfrm>
            <a:off x="689394" y="4865743"/>
            <a:ext cx="774637" cy="273844"/>
          </a:xfrm>
        </p:spPr>
        <p:txBody>
          <a:bodyPr/>
          <a:lstStyle>
            <a:lvl1pPr algn="l">
              <a:defRPr>
                <a:solidFill>
                  <a:schemeClr val="bg2"/>
                </a:solidFill>
              </a:defRPr>
            </a:lvl1pPr>
          </a:lstStyle>
          <a:p>
            <a:fld id="{845FA687-FD54-2B45-9388-B7E2A76E0A60}" type="datetime1">
              <a:rPr lang="nl-BE" smtClean="0"/>
              <a:t>14/10/2024</a:t>
            </a:fld>
            <a:endParaRPr lang="nl-BE" dirty="0"/>
          </a:p>
        </p:txBody>
      </p:sp>
      <p:sp>
        <p:nvSpPr>
          <p:cNvPr id="16" name="Tijdelijke aanduiding voor dianummer 5">
            <a:extLst>
              <a:ext uri="{FF2B5EF4-FFF2-40B4-BE49-F238E27FC236}">
                <a16:creationId xmlns:a16="http://schemas.microsoft.com/office/drawing/2014/main" id="{D9EF6302-2895-C347-9D63-39A8C1086FA9}"/>
              </a:ext>
            </a:extLst>
          </p:cNvPr>
          <p:cNvSpPr>
            <a:spLocks noGrp="1"/>
          </p:cNvSpPr>
          <p:nvPr>
            <p:ph type="sldNum" sz="quarter" idx="12"/>
          </p:nvPr>
        </p:nvSpPr>
        <p:spPr>
          <a:xfrm>
            <a:off x="8596492" y="-22780"/>
            <a:ext cx="461727" cy="273844"/>
          </a:xfrm>
        </p:spPr>
        <p:txBody>
          <a:bodyPr/>
          <a:lstStyle>
            <a:lvl1pPr algn="r">
              <a:defRPr>
                <a:solidFill>
                  <a:schemeClr val="bg2"/>
                </a:solidFill>
              </a:defRPr>
            </a:lvl1pPr>
          </a:lstStyle>
          <a:p>
            <a:fld id="{5C28581E-98AF-9D47-8A00-9FE2423698C9}" type="slidenum">
              <a:rPr lang="nl-BE" smtClean="0"/>
              <a:pPr/>
              <a:t>‹nr.›</a:t>
            </a:fld>
            <a:endParaRPr lang="nl-BE" dirty="0"/>
          </a:p>
        </p:txBody>
      </p:sp>
      <p:sp>
        <p:nvSpPr>
          <p:cNvPr id="18" name="Titel 1">
            <a:extLst>
              <a:ext uri="{FF2B5EF4-FFF2-40B4-BE49-F238E27FC236}">
                <a16:creationId xmlns:a16="http://schemas.microsoft.com/office/drawing/2014/main" id="{3C099925-82AA-644C-9F4C-7068DBE9BCD7}"/>
              </a:ext>
            </a:extLst>
          </p:cNvPr>
          <p:cNvSpPr>
            <a:spLocks noGrp="1"/>
          </p:cNvSpPr>
          <p:nvPr>
            <p:ph type="title"/>
          </p:nvPr>
        </p:nvSpPr>
        <p:spPr>
          <a:xfrm>
            <a:off x="689394" y="504786"/>
            <a:ext cx="7886700" cy="513807"/>
          </a:xfrm>
        </p:spPr>
        <p:txBody>
          <a:bodyPr/>
          <a:lstStyle>
            <a:lvl1pPr algn="l">
              <a:defRPr>
                <a:solidFill>
                  <a:schemeClr val="tx1"/>
                </a:solidFill>
              </a:defRPr>
            </a:lvl1pPr>
          </a:lstStyle>
          <a:p>
            <a:r>
              <a:rPr lang="nl-NL"/>
              <a:t>Klik om stijl te bewerken</a:t>
            </a:r>
            <a:endParaRPr lang="nl-BE" dirty="0"/>
          </a:p>
        </p:txBody>
      </p:sp>
      <p:sp>
        <p:nvSpPr>
          <p:cNvPr id="19" name="Tijdelijke aanduiding voor inhoud 2">
            <a:extLst>
              <a:ext uri="{FF2B5EF4-FFF2-40B4-BE49-F238E27FC236}">
                <a16:creationId xmlns:a16="http://schemas.microsoft.com/office/drawing/2014/main" id="{07EB1422-1E23-C54F-A620-0FEB157E4B84}"/>
              </a:ext>
            </a:extLst>
          </p:cNvPr>
          <p:cNvSpPr>
            <a:spLocks noGrp="1"/>
          </p:cNvSpPr>
          <p:nvPr>
            <p:ph idx="1"/>
          </p:nvPr>
        </p:nvSpPr>
        <p:spPr>
          <a:xfrm>
            <a:off x="689395" y="1106424"/>
            <a:ext cx="3882606" cy="37288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0" name="Tijdelijke aanduiding voor inhoud 2">
            <a:extLst>
              <a:ext uri="{FF2B5EF4-FFF2-40B4-BE49-F238E27FC236}">
                <a16:creationId xmlns:a16="http://schemas.microsoft.com/office/drawing/2014/main" id="{CD9F8267-9705-EF46-A684-33913D28AE6D}"/>
              </a:ext>
            </a:extLst>
          </p:cNvPr>
          <p:cNvSpPr>
            <a:spLocks noGrp="1"/>
          </p:cNvSpPr>
          <p:nvPr>
            <p:ph idx="13"/>
          </p:nvPr>
        </p:nvSpPr>
        <p:spPr>
          <a:xfrm>
            <a:off x="4722552" y="1106424"/>
            <a:ext cx="3882606" cy="37288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1687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FC6D4-97D7-FE48-9E42-EDA2524F14D9}"/>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383995F0-138D-8F4B-B7DB-E53CFA738B79}"/>
              </a:ext>
            </a:extLst>
          </p:cNvPr>
          <p:cNvSpPr>
            <a:spLocks noGrp="1"/>
          </p:cNvSpPr>
          <p:nvPr>
            <p:ph type="dt" sz="half" idx="10"/>
          </p:nvPr>
        </p:nvSpPr>
        <p:spPr/>
        <p:txBody>
          <a:bodyPr/>
          <a:lstStyle/>
          <a:p>
            <a:fld id="{90F55676-6C15-7347-88E7-04B21A932519}" type="datetime1">
              <a:rPr lang="nl-BE" smtClean="0"/>
              <a:t>14/10/2024</a:t>
            </a:fld>
            <a:endParaRPr lang="nl-BE"/>
          </a:p>
        </p:txBody>
      </p:sp>
      <p:sp>
        <p:nvSpPr>
          <p:cNvPr id="4" name="Tijdelijke aanduiding voor voettekst 3">
            <a:extLst>
              <a:ext uri="{FF2B5EF4-FFF2-40B4-BE49-F238E27FC236}">
                <a16:creationId xmlns:a16="http://schemas.microsoft.com/office/drawing/2014/main" id="{4367ADFA-DEB2-2B4E-88E0-61D20E40A60D}"/>
              </a:ext>
            </a:extLst>
          </p:cNvPr>
          <p:cNvSpPr>
            <a:spLocks noGrp="1"/>
          </p:cNvSpPr>
          <p:nvPr>
            <p:ph type="ftr" sz="quarter" idx="11"/>
          </p:nvPr>
        </p:nvSpPr>
        <p:spPr/>
        <p:txBody>
          <a:bodyPr/>
          <a:lstStyle/>
          <a:p>
            <a:r>
              <a:rPr lang="nl-BE"/>
              <a:t>Presentatie Boerennatuur</a:t>
            </a:r>
          </a:p>
        </p:txBody>
      </p:sp>
      <p:sp>
        <p:nvSpPr>
          <p:cNvPr id="5" name="Tijdelijke aanduiding voor dianummer 4">
            <a:extLst>
              <a:ext uri="{FF2B5EF4-FFF2-40B4-BE49-F238E27FC236}">
                <a16:creationId xmlns:a16="http://schemas.microsoft.com/office/drawing/2014/main" id="{C55D5296-20E0-0443-BE12-3641B9EF5D7F}"/>
              </a:ext>
            </a:extLst>
          </p:cNvPr>
          <p:cNvSpPr>
            <a:spLocks noGrp="1"/>
          </p:cNvSpPr>
          <p:nvPr>
            <p:ph type="sldNum" sz="quarter" idx="12"/>
          </p:nvPr>
        </p:nvSpPr>
        <p:spPr/>
        <p:txBody>
          <a:bodyPr/>
          <a:lstStyle/>
          <a:p>
            <a:fld id="{5C28581E-98AF-9D47-8A00-9FE2423698C9}" type="slidenum">
              <a:rPr lang="nl-BE" smtClean="0"/>
              <a:pPr/>
              <a:t>‹nr.›</a:t>
            </a:fld>
            <a:endParaRPr lang="nl-BE"/>
          </a:p>
        </p:txBody>
      </p:sp>
    </p:spTree>
    <p:extLst>
      <p:ext uri="{BB962C8B-B14F-4D97-AF65-F5344CB8AC3E}">
        <p14:creationId xmlns:p14="http://schemas.microsoft.com/office/powerpoint/2010/main" val="1439037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 en 2 objecten">
    <p:bg>
      <p:bgPr>
        <a:solidFill>
          <a:schemeClr val="bg1"/>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B376C83D-A77D-074D-91AC-3F49832BEECA}"/>
              </a:ext>
            </a:extLst>
          </p:cNvPr>
          <p:cNvSpPr/>
          <p:nvPr userDrawn="1"/>
        </p:nvSpPr>
        <p:spPr>
          <a:xfrm>
            <a:off x="-473" y="4778719"/>
            <a:ext cx="9144473" cy="3647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9A45B7CF-514D-874B-8536-D71DA18588B9}"/>
              </a:ext>
            </a:extLst>
          </p:cNvPr>
          <p:cNvSpPr>
            <a:spLocks noGrp="1"/>
          </p:cNvSpPr>
          <p:nvPr>
            <p:ph type="title"/>
          </p:nvPr>
        </p:nvSpPr>
        <p:spPr>
          <a:xfrm>
            <a:off x="754168" y="686591"/>
            <a:ext cx="7635663" cy="513807"/>
          </a:xfrm>
        </p:spPr>
        <p:txBody>
          <a:bodyPr/>
          <a:lstStyle>
            <a:lvl1pPr algn="l">
              <a:defRPr>
                <a:solidFill>
                  <a:schemeClr val="tx1"/>
                </a:solidFill>
              </a:defRPr>
            </a:lvl1p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8981C660-A76F-9B44-8D72-266D32D53C1F}"/>
              </a:ext>
            </a:extLst>
          </p:cNvPr>
          <p:cNvSpPr>
            <a:spLocks noGrp="1"/>
          </p:cNvSpPr>
          <p:nvPr>
            <p:ph idx="1"/>
          </p:nvPr>
        </p:nvSpPr>
        <p:spPr>
          <a:xfrm>
            <a:off x="754168" y="1251745"/>
            <a:ext cx="7635663" cy="204816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A4B286F-1A85-9B4E-B048-9257BD6DBAE7}"/>
              </a:ext>
            </a:extLst>
          </p:cNvPr>
          <p:cNvSpPr>
            <a:spLocks noGrp="1"/>
          </p:cNvSpPr>
          <p:nvPr>
            <p:ph type="dt" sz="half" idx="10"/>
          </p:nvPr>
        </p:nvSpPr>
        <p:spPr>
          <a:xfrm>
            <a:off x="0" y="4865743"/>
            <a:ext cx="774637" cy="273844"/>
          </a:xfrm>
        </p:spPr>
        <p:txBody>
          <a:bodyPr/>
          <a:lstStyle>
            <a:lvl1pPr algn="l">
              <a:defRPr>
                <a:solidFill>
                  <a:schemeClr val="bg1"/>
                </a:solidFill>
              </a:defRPr>
            </a:lvl1pPr>
          </a:lstStyle>
          <a:p>
            <a:fld id="{F4A558FB-20EE-804F-A24D-A20BD6B88A08}" type="datetime1">
              <a:rPr lang="nl-BE" smtClean="0"/>
              <a:t>14/10/2024</a:t>
            </a:fld>
            <a:endParaRPr lang="nl-BE" dirty="0"/>
          </a:p>
        </p:txBody>
      </p:sp>
      <p:sp>
        <p:nvSpPr>
          <p:cNvPr id="6" name="Tijdelijke aanduiding voor dianummer 5">
            <a:extLst>
              <a:ext uri="{FF2B5EF4-FFF2-40B4-BE49-F238E27FC236}">
                <a16:creationId xmlns:a16="http://schemas.microsoft.com/office/drawing/2014/main" id="{1593CB5D-0371-0343-8B05-99B77EC29519}"/>
              </a:ext>
            </a:extLst>
          </p:cNvPr>
          <p:cNvSpPr>
            <a:spLocks noGrp="1"/>
          </p:cNvSpPr>
          <p:nvPr>
            <p:ph type="sldNum" sz="quarter" idx="12"/>
          </p:nvPr>
        </p:nvSpPr>
        <p:spPr>
          <a:xfrm>
            <a:off x="-473" y="-22780"/>
            <a:ext cx="461727" cy="273844"/>
          </a:xfrm>
        </p:spPr>
        <p:txBody>
          <a:bodyPr/>
          <a:lstStyle>
            <a:lvl1pPr algn="l">
              <a:defRPr>
                <a:solidFill>
                  <a:schemeClr val="bg2"/>
                </a:solidFill>
              </a:defRPr>
            </a:lvl1pPr>
          </a:lstStyle>
          <a:p>
            <a:fld id="{5C28581E-98AF-9D47-8A00-9FE2423698C9}" type="slidenum">
              <a:rPr lang="nl-BE" smtClean="0"/>
              <a:pPr/>
              <a:t>‹nr.›</a:t>
            </a:fld>
            <a:endParaRPr lang="nl-BE"/>
          </a:p>
        </p:txBody>
      </p:sp>
      <p:sp>
        <p:nvSpPr>
          <p:cNvPr id="10" name="Tijdelijke aanduiding voor voettekst 4">
            <a:extLst>
              <a:ext uri="{FF2B5EF4-FFF2-40B4-BE49-F238E27FC236}">
                <a16:creationId xmlns:a16="http://schemas.microsoft.com/office/drawing/2014/main" id="{50BA73E3-7327-F742-B804-C1F8B13E0076}"/>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1"/>
                </a:solidFill>
              </a:defRPr>
            </a:lvl1pPr>
          </a:lstStyle>
          <a:p>
            <a:r>
              <a:rPr lang="nl-BE"/>
              <a:t>Presentatie Boerennatuur</a:t>
            </a:r>
            <a:endParaRPr lang="nl-BE" dirty="0"/>
          </a:p>
        </p:txBody>
      </p:sp>
      <p:pic>
        <p:nvPicPr>
          <p:cNvPr id="11" name="Afbeelding 10">
            <a:extLst>
              <a:ext uri="{FF2B5EF4-FFF2-40B4-BE49-F238E27FC236}">
                <a16:creationId xmlns:a16="http://schemas.microsoft.com/office/drawing/2014/main" id="{EA54F977-DEDD-A64C-B548-60616FC364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
        <p:nvSpPr>
          <p:cNvPr id="7" name="Tijdelijke aanduiding voor afbeelding 6">
            <a:extLst>
              <a:ext uri="{FF2B5EF4-FFF2-40B4-BE49-F238E27FC236}">
                <a16:creationId xmlns:a16="http://schemas.microsoft.com/office/drawing/2014/main" id="{3120355B-2804-0049-B771-8BBED10A7294}"/>
              </a:ext>
            </a:extLst>
          </p:cNvPr>
          <p:cNvSpPr>
            <a:spLocks noGrp="1"/>
          </p:cNvSpPr>
          <p:nvPr>
            <p:ph type="pic" sz="quarter" idx="13"/>
          </p:nvPr>
        </p:nvSpPr>
        <p:spPr>
          <a:xfrm>
            <a:off x="754063" y="3727938"/>
            <a:ext cx="3606800" cy="1415562"/>
          </a:xfrm>
        </p:spPr>
        <p:txBody>
          <a:bodyPr/>
          <a:lstStyle/>
          <a:p>
            <a:r>
              <a:rPr lang="nl-NL"/>
              <a:t>Klik op het pictogram als u een afbeelding wilt toevoegen</a:t>
            </a:r>
            <a:endParaRPr lang="nl-BE"/>
          </a:p>
        </p:txBody>
      </p:sp>
      <p:sp>
        <p:nvSpPr>
          <p:cNvPr id="12" name="Tijdelijke aanduiding voor afbeelding 6">
            <a:extLst>
              <a:ext uri="{FF2B5EF4-FFF2-40B4-BE49-F238E27FC236}">
                <a16:creationId xmlns:a16="http://schemas.microsoft.com/office/drawing/2014/main" id="{00974B2D-D8D5-F54C-8A1D-C1D7D43CCA4D}"/>
              </a:ext>
            </a:extLst>
          </p:cNvPr>
          <p:cNvSpPr>
            <a:spLocks noGrp="1"/>
          </p:cNvSpPr>
          <p:nvPr>
            <p:ph type="pic" sz="quarter" idx="14"/>
          </p:nvPr>
        </p:nvSpPr>
        <p:spPr>
          <a:xfrm>
            <a:off x="4777423" y="3299908"/>
            <a:ext cx="3606800" cy="1843591"/>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3983671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accent1">
            <a:alpha val="7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DDD52B3-8CF1-5B45-ABCF-66218A7B9000}"/>
              </a:ext>
            </a:extLst>
          </p:cNvPr>
          <p:cNvSpPr/>
          <p:nvPr userDrawn="1"/>
        </p:nvSpPr>
        <p:spPr>
          <a:xfrm>
            <a:off x="484414" y="-22780"/>
            <a:ext cx="3621242" cy="48885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9A45B7CF-514D-874B-8536-D71DA18588B9}"/>
              </a:ext>
            </a:extLst>
          </p:cNvPr>
          <p:cNvSpPr>
            <a:spLocks noGrp="1"/>
          </p:cNvSpPr>
          <p:nvPr>
            <p:ph type="title"/>
          </p:nvPr>
        </p:nvSpPr>
        <p:spPr>
          <a:xfrm>
            <a:off x="772886" y="665273"/>
            <a:ext cx="3085882" cy="1225419"/>
          </a:xfrm>
        </p:spPr>
        <p:txBody>
          <a:bodyPr/>
          <a:lstStyle>
            <a:lvl1pPr algn="ctr">
              <a:defRPr>
                <a:solidFill>
                  <a:schemeClr val="bg1"/>
                </a:solidFill>
              </a:defRPr>
            </a:lvl1p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8981C660-A76F-9B44-8D72-266D32D53C1F}"/>
              </a:ext>
            </a:extLst>
          </p:cNvPr>
          <p:cNvSpPr>
            <a:spLocks noGrp="1"/>
          </p:cNvSpPr>
          <p:nvPr>
            <p:ph idx="1"/>
          </p:nvPr>
        </p:nvSpPr>
        <p:spPr>
          <a:xfrm>
            <a:off x="4828032" y="630937"/>
            <a:ext cx="3543082" cy="39519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jdelijke aanduiding voor voettekst 4">
            <a:extLst>
              <a:ext uri="{FF2B5EF4-FFF2-40B4-BE49-F238E27FC236}">
                <a16:creationId xmlns:a16="http://schemas.microsoft.com/office/drawing/2014/main" id="{3AB27564-DF63-EB48-995E-B4570BDD20C5}"/>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2"/>
                </a:solidFill>
              </a:defRPr>
            </a:lvl1pPr>
          </a:lstStyle>
          <a:p>
            <a:r>
              <a:rPr lang="nl-BE"/>
              <a:t>Presentatie Boerennatuur</a:t>
            </a:r>
            <a:endParaRPr lang="nl-BE" dirty="0"/>
          </a:p>
        </p:txBody>
      </p:sp>
      <p:sp>
        <p:nvSpPr>
          <p:cNvPr id="11" name="Tijdelijke aanduiding voor dianummer 5">
            <a:extLst>
              <a:ext uri="{FF2B5EF4-FFF2-40B4-BE49-F238E27FC236}">
                <a16:creationId xmlns:a16="http://schemas.microsoft.com/office/drawing/2014/main" id="{444FBF4F-2D77-5E49-8A14-4F962AFA7443}"/>
              </a:ext>
            </a:extLst>
          </p:cNvPr>
          <p:cNvSpPr>
            <a:spLocks noGrp="1"/>
          </p:cNvSpPr>
          <p:nvPr>
            <p:ph type="sldNum" sz="quarter" idx="12"/>
          </p:nvPr>
        </p:nvSpPr>
        <p:spPr>
          <a:xfrm>
            <a:off x="-473" y="-22780"/>
            <a:ext cx="461727" cy="273844"/>
          </a:xfrm>
        </p:spPr>
        <p:txBody>
          <a:bodyPr/>
          <a:lstStyle>
            <a:lvl1pPr algn="l">
              <a:defRPr>
                <a:solidFill>
                  <a:schemeClr val="bg2"/>
                </a:solidFill>
              </a:defRPr>
            </a:lvl1pPr>
          </a:lstStyle>
          <a:p>
            <a:fld id="{5C28581E-98AF-9D47-8A00-9FE2423698C9}" type="slidenum">
              <a:rPr lang="nl-BE" smtClean="0"/>
              <a:pPr/>
              <a:t>‹nr.›</a:t>
            </a:fld>
            <a:endParaRPr lang="nl-BE" dirty="0"/>
          </a:p>
        </p:txBody>
      </p:sp>
      <p:sp>
        <p:nvSpPr>
          <p:cNvPr id="5" name="Tijdelijke aanduiding voor afbeelding 4">
            <a:extLst>
              <a:ext uri="{FF2B5EF4-FFF2-40B4-BE49-F238E27FC236}">
                <a16:creationId xmlns:a16="http://schemas.microsoft.com/office/drawing/2014/main" id="{DFE23242-ECCF-474A-B7D2-695B46B4BC40}"/>
              </a:ext>
            </a:extLst>
          </p:cNvPr>
          <p:cNvSpPr>
            <a:spLocks noGrp="1"/>
          </p:cNvSpPr>
          <p:nvPr>
            <p:ph type="pic" sz="quarter" idx="13"/>
          </p:nvPr>
        </p:nvSpPr>
        <p:spPr>
          <a:xfrm>
            <a:off x="-25096" y="2304901"/>
            <a:ext cx="4640261" cy="4642597"/>
          </a:xfrm>
          <a:prstGeom prst="ellipse">
            <a:avLst/>
          </a:prstGeom>
          <a:solidFill>
            <a:schemeClr val="bg1">
              <a:lumMod val="95000"/>
            </a:schemeClr>
          </a:solidFill>
        </p:spPr>
        <p:txBody>
          <a:bodyPr/>
          <a:lstStyle/>
          <a:p>
            <a:r>
              <a:rPr lang="nl-NL"/>
              <a:t>Klik op het pictogram als u een afbeelding wilt toevoegen</a:t>
            </a:r>
            <a:endParaRPr lang="nl-BE"/>
          </a:p>
        </p:txBody>
      </p:sp>
      <p:sp>
        <p:nvSpPr>
          <p:cNvPr id="9" name="Tijdelijke aanduiding voor datum 3">
            <a:extLst>
              <a:ext uri="{FF2B5EF4-FFF2-40B4-BE49-F238E27FC236}">
                <a16:creationId xmlns:a16="http://schemas.microsoft.com/office/drawing/2014/main" id="{C76C31F8-079E-F243-B85D-59FF97785424}"/>
              </a:ext>
            </a:extLst>
          </p:cNvPr>
          <p:cNvSpPr>
            <a:spLocks noGrp="1"/>
          </p:cNvSpPr>
          <p:nvPr>
            <p:ph type="dt" sz="half" idx="10"/>
          </p:nvPr>
        </p:nvSpPr>
        <p:spPr>
          <a:xfrm>
            <a:off x="0" y="4865743"/>
            <a:ext cx="774637" cy="273844"/>
          </a:xfrm>
        </p:spPr>
        <p:txBody>
          <a:bodyPr/>
          <a:lstStyle>
            <a:lvl1pPr algn="l">
              <a:defRPr>
                <a:solidFill>
                  <a:schemeClr val="bg1"/>
                </a:solidFill>
              </a:defRPr>
            </a:lvl1pPr>
          </a:lstStyle>
          <a:p>
            <a:fld id="{21FB13ED-E219-6743-AEEC-5C8E33695D24}" type="datetime1">
              <a:rPr lang="nl-BE" smtClean="0"/>
              <a:t>14/10/2024</a:t>
            </a:fld>
            <a:endParaRPr lang="nl-BE" dirty="0"/>
          </a:p>
        </p:txBody>
      </p:sp>
      <p:pic>
        <p:nvPicPr>
          <p:cNvPr id="13" name="Afbeelding 12">
            <a:extLst>
              <a:ext uri="{FF2B5EF4-FFF2-40B4-BE49-F238E27FC236}">
                <a16:creationId xmlns:a16="http://schemas.microsoft.com/office/drawing/2014/main" id="{B37EB0F2-E8D8-BA42-9188-18B51299A0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Tree>
    <p:extLst>
      <p:ext uri="{BB962C8B-B14F-4D97-AF65-F5344CB8AC3E}">
        <p14:creationId xmlns:p14="http://schemas.microsoft.com/office/powerpoint/2010/main" val="4174775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ject">
    <p:bg>
      <p:bgPr>
        <a:solidFill>
          <a:schemeClr val="accent4">
            <a:alpha val="7000"/>
          </a:schemeClr>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107F0DCB-3EA8-DA43-8332-6FF933BA93DB}"/>
              </a:ext>
            </a:extLst>
          </p:cNvPr>
          <p:cNvSpPr/>
          <p:nvPr userDrawn="1"/>
        </p:nvSpPr>
        <p:spPr>
          <a:xfrm>
            <a:off x="-473" y="4778719"/>
            <a:ext cx="9144473" cy="3647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F3A0146D-9B8B-2C42-BFA9-35DCC5256EBC}"/>
              </a:ext>
            </a:extLst>
          </p:cNvPr>
          <p:cNvSpPr>
            <a:spLocks noGrp="1"/>
          </p:cNvSpPr>
          <p:nvPr>
            <p:ph type="title"/>
          </p:nvPr>
        </p:nvSpPr>
        <p:spPr>
          <a:xfrm>
            <a:off x="629841" y="1126479"/>
            <a:ext cx="2949178" cy="933450"/>
          </a:xfrm>
        </p:spPr>
        <p:txBody>
          <a:bodyPr anchor="b"/>
          <a:lstStyle>
            <a:lvl1pPr>
              <a:defRPr sz="2400"/>
            </a:lvl1p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2C7CB96C-96AF-2942-9244-4B9BF89CBAA1}"/>
              </a:ext>
            </a:extLst>
          </p:cNvPr>
          <p:cNvSpPr>
            <a:spLocks noGrp="1"/>
          </p:cNvSpPr>
          <p:nvPr>
            <p:ph idx="1"/>
          </p:nvPr>
        </p:nvSpPr>
        <p:spPr>
          <a:xfrm>
            <a:off x="3887391" y="740569"/>
            <a:ext cx="4629150" cy="3732251"/>
          </a:xfrm>
        </p:spPr>
        <p:txBody>
          <a:bodyPr/>
          <a:lstStyle>
            <a:lvl1pPr>
              <a:defRPr sz="1800"/>
            </a:lvl1pPr>
            <a:lvl2pPr>
              <a:defRPr sz="1600"/>
            </a:lvl2pPr>
            <a:lvl3pPr>
              <a:defRPr sz="1800"/>
            </a:lvl3pPr>
            <a:lvl4pPr>
              <a:defRPr sz="1350"/>
            </a:lvl4pPr>
            <a:lvl5pPr>
              <a:defRPr sz="135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a:extLst>
              <a:ext uri="{FF2B5EF4-FFF2-40B4-BE49-F238E27FC236}">
                <a16:creationId xmlns:a16="http://schemas.microsoft.com/office/drawing/2014/main" id="{FC59B48E-7E3C-7E4A-A79B-8C78B114E79F}"/>
              </a:ext>
            </a:extLst>
          </p:cNvPr>
          <p:cNvSpPr>
            <a:spLocks noGrp="1"/>
          </p:cNvSpPr>
          <p:nvPr>
            <p:ph type="body" sz="half" idx="2"/>
          </p:nvPr>
        </p:nvSpPr>
        <p:spPr>
          <a:xfrm>
            <a:off x="629841" y="2184401"/>
            <a:ext cx="2949178" cy="2288420"/>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8" name="Tijdelijke aanduiding voor datum 3">
            <a:extLst>
              <a:ext uri="{FF2B5EF4-FFF2-40B4-BE49-F238E27FC236}">
                <a16:creationId xmlns:a16="http://schemas.microsoft.com/office/drawing/2014/main" id="{24E4CC29-03F3-E44B-92E3-7397672941EB}"/>
              </a:ext>
            </a:extLst>
          </p:cNvPr>
          <p:cNvSpPr>
            <a:spLocks noGrp="1"/>
          </p:cNvSpPr>
          <p:nvPr>
            <p:ph type="dt" sz="half" idx="10"/>
          </p:nvPr>
        </p:nvSpPr>
        <p:spPr>
          <a:xfrm>
            <a:off x="0" y="4865743"/>
            <a:ext cx="774637" cy="273844"/>
          </a:xfrm>
        </p:spPr>
        <p:txBody>
          <a:bodyPr/>
          <a:lstStyle>
            <a:lvl1pPr algn="l">
              <a:defRPr>
                <a:solidFill>
                  <a:schemeClr val="bg1"/>
                </a:solidFill>
              </a:defRPr>
            </a:lvl1pPr>
          </a:lstStyle>
          <a:p>
            <a:fld id="{B651D7F9-E159-0443-8AE7-5BFAD73884D3}" type="datetime1">
              <a:rPr lang="nl-BE" smtClean="0"/>
              <a:t>14/10/2024</a:t>
            </a:fld>
            <a:endParaRPr lang="nl-BE" dirty="0"/>
          </a:p>
        </p:txBody>
      </p:sp>
      <p:sp>
        <p:nvSpPr>
          <p:cNvPr id="10" name="Tijdelijke aanduiding voor dianummer 5">
            <a:extLst>
              <a:ext uri="{FF2B5EF4-FFF2-40B4-BE49-F238E27FC236}">
                <a16:creationId xmlns:a16="http://schemas.microsoft.com/office/drawing/2014/main" id="{24A858F8-C813-D946-B50A-7E8539B54071}"/>
              </a:ext>
            </a:extLst>
          </p:cNvPr>
          <p:cNvSpPr>
            <a:spLocks noGrp="1"/>
          </p:cNvSpPr>
          <p:nvPr>
            <p:ph type="sldNum" sz="quarter" idx="12"/>
          </p:nvPr>
        </p:nvSpPr>
        <p:spPr>
          <a:xfrm>
            <a:off x="-473" y="-22780"/>
            <a:ext cx="461727" cy="273844"/>
          </a:xfrm>
        </p:spPr>
        <p:txBody>
          <a:bodyPr/>
          <a:lstStyle>
            <a:lvl1pPr algn="l">
              <a:defRPr>
                <a:solidFill>
                  <a:schemeClr val="bg2"/>
                </a:solidFill>
              </a:defRPr>
            </a:lvl1pPr>
          </a:lstStyle>
          <a:p>
            <a:fld id="{5C28581E-98AF-9D47-8A00-9FE2423698C9}" type="slidenum">
              <a:rPr lang="nl-BE" smtClean="0"/>
              <a:pPr/>
              <a:t>‹nr.›</a:t>
            </a:fld>
            <a:endParaRPr lang="nl-BE" dirty="0"/>
          </a:p>
        </p:txBody>
      </p:sp>
      <p:sp>
        <p:nvSpPr>
          <p:cNvPr id="11" name="Tijdelijke aanduiding voor voettekst 4">
            <a:extLst>
              <a:ext uri="{FF2B5EF4-FFF2-40B4-BE49-F238E27FC236}">
                <a16:creationId xmlns:a16="http://schemas.microsoft.com/office/drawing/2014/main" id="{BEAEB8EA-CEBE-4448-A728-E6550A82B15E}"/>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1"/>
                </a:solidFill>
              </a:defRPr>
            </a:lvl1pPr>
          </a:lstStyle>
          <a:p>
            <a:r>
              <a:rPr lang="nl-BE"/>
              <a:t>Presentatie Boerennatuur</a:t>
            </a:r>
            <a:endParaRPr lang="nl-BE" dirty="0"/>
          </a:p>
        </p:txBody>
      </p:sp>
      <p:pic>
        <p:nvPicPr>
          <p:cNvPr id="12" name="Afbeelding 11">
            <a:extLst>
              <a:ext uri="{FF2B5EF4-FFF2-40B4-BE49-F238E27FC236}">
                <a16:creationId xmlns:a16="http://schemas.microsoft.com/office/drawing/2014/main" id="{CFB7CC68-E628-C44A-8385-01F6BBD583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
        <p:nvSpPr>
          <p:cNvPr id="13" name="Tijdelijke aanduiding voor tekst 12">
            <a:extLst>
              <a:ext uri="{FF2B5EF4-FFF2-40B4-BE49-F238E27FC236}">
                <a16:creationId xmlns:a16="http://schemas.microsoft.com/office/drawing/2014/main" id="{F0E10774-FA96-8B4C-A52D-F2E1342E80F4}"/>
              </a:ext>
            </a:extLst>
          </p:cNvPr>
          <p:cNvSpPr>
            <a:spLocks noGrp="1"/>
          </p:cNvSpPr>
          <p:nvPr>
            <p:ph type="body" sz="quarter" idx="13" hasCustomPrompt="1"/>
          </p:nvPr>
        </p:nvSpPr>
        <p:spPr>
          <a:xfrm rot="16200000">
            <a:off x="-1899909" y="2432870"/>
            <a:ext cx="4191689" cy="251064"/>
          </a:xfrm>
        </p:spPr>
        <p:txBody>
          <a:bodyPr>
            <a:normAutofit/>
          </a:bodyPr>
          <a:lstStyle>
            <a:lvl1pPr marL="0" indent="0" algn="ctr">
              <a:buNone/>
              <a:defRPr sz="1400">
                <a:solidFill>
                  <a:schemeClr val="bg2"/>
                </a:solidFill>
              </a:defRPr>
            </a:lvl1pPr>
          </a:lstStyle>
          <a:p>
            <a:pPr lvl="0"/>
            <a:r>
              <a:rPr lang="nl-NL" dirty="0"/>
              <a:t>Titel type post</a:t>
            </a:r>
            <a:endParaRPr lang="nl-BE" dirty="0"/>
          </a:p>
        </p:txBody>
      </p:sp>
      <p:sp>
        <p:nvSpPr>
          <p:cNvPr id="14" name="Ovaal 13">
            <a:extLst>
              <a:ext uri="{FF2B5EF4-FFF2-40B4-BE49-F238E27FC236}">
                <a16:creationId xmlns:a16="http://schemas.microsoft.com/office/drawing/2014/main" id="{6A7A17EC-EB11-6F41-A565-D639BBCFE825}"/>
              </a:ext>
            </a:extLst>
          </p:cNvPr>
          <p:cNvSpPr/>
          <p:nvPr userDrawn="1"/>
        </p:nvSpPr>
        <p:spPr>
          <a:xfrm>
            <a:off x="627459" y="282020"/>
            <a:ext cx="670679" cy="6706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kstvak 14">
            <a:extLst>
              <a:ext uri="{FF2B5EF4-FFF2-40B4-BE49-F238E27FC236}">
                <a16:creationId xmlns:a16="http://schemas.microsoft.com/office/drawing/2014/main" id="{6B6F652B-DB9E-5A48-90F1-92267B6C933D}"/>
              </a:ext>
            </a:extLst>
          </p:cNvPr>
          <p:cNvSpPr txBox="1"/>
          <p:nvPr userDrawn="1"/>
        </p:nvSpPr>
        <p:spPr>
          <a:xfrm>
            <a:off x="-473" y="-490544"/>
            <a:ext cx="4978400" cy="253916"/>
          </a:xfrm>
          <a:prstGeom prst="rect">
            <a:avLst/>
          </a:prstGeom>
          <a:noFill/>
        </p:spPr>
        <p:txBody>
          <a:bodyPr wrap="square" rtlCol="0">
            <a:spAutoFit/>
          </a:bodyPr>
          <a:lstStyle/>
          <a:p>
            <a:r>
              <a:rPr lang="nl-BE" sz="1050" dirty="0">
                <a:solidFill>
                  <a:schemeClr val="bg2"/>
                </a:solidFill>
              </a:rPr>
              <a:t>1. Voeg het thema-icoon/ gebied-icoon toe</a:t>
            </a:r>
          </a:p>
        </p:txBody>
      </p:sp>
    </p:spTree>
    <p:extLst>
      <p:ext uri="{BB962C8B-B14F-4D97-AF65-F5344CB8AC3E}">
        <p14:creationId xmlns:p14="http://schemas.microsoft.com/office/powerpoint/2010/main" val="2353695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ject - vervolg">
    <p:bg>
      <p:bgPr>
        <a:solidFill>
          <a:schemeClr val="accent4">
            <a:alpha val="7000"/>
          </a:schemeClr>
        </a:solidFill>
        <a:effectLst/>
      </p:bgPr>
    </p:bg>
    <p:spTree>
      <p:nvGrpSpPr>
        <p:cNvPr id="1" name=""/>
        <p:cNvGrpSpPr/>
        <p:nvPr/>
      </p:nvGrpSpPr>
      <p:grpSpPr>
        <a:xfrm>
          <a:off x="0" y="0"/>
          <a:ext cx="0" cy="0"/>
          <a:chOff x="0" y="0"/>
          <a:chExt cx="0" cy="0"/>
        </a:xfrm>
      </p:grpSpPr>
      <p:sp>
        <p:nvSpPr>
          <p:cNvPr id="19" name="Rechthoek 18">
            <a:extLst>
              <a:ext uri="{FF2B5EF4-FFF2-40B4-BE49-F238E27FC236}">
                <a16:creationId xmlns:a16="http://schemas.microsoft.com/office/drawing/2014/main" id="{B603ACD3-2BDF-2248-8816-AF0C97E21472}"/>
              </a:ext>
            </a:extLst>
          </p:cNvPr>
          <p:cNvSpPr/>
          <p:nvPr userDrawn="1"/>
        </p:nvSpPr>
        <p:spPr>
          <a:xfrm>
            <a:off x="-473" y="4778719"/>
            <a:ext cx="9144473" cy="3647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F3A0146D-9B8B-2C42-BFA9-35DCC5256EBC}"/>
              </a:ext>
            </a:extLst>
          </p:cNvPr>
          <p:cNvSpPr>
            <a:spLocks noGrp="1"/>
          </p:cNvSpPr>
          <p:nvPr>
            <p:ph type="title"/>
          </p:nvPr>
        </p:nvSpPr>
        <p:spPr>
          <a:xfrm>
            <a:off x="1433683" y="251064"/>
            <a:ext cx="6276633" cy="768680"/>
          </a:xfrm>
        </p:spPr>
        <p:txBody>
          <a:bodyPr anchor="ctr"/>
          <a:lstStyle>
            <a:lvl1pPr>
              <a:defRPr sz="2400"/>
            </a:lvl1pPr>
          </a:lstStyle>
          <a:p>
            <a:r>
              <a:rPr lang="nl-NL"/>
              <a:t>Klik om stijl te bewerken</a:t>
            </a:r>
            <a:endParaRPr lang="nl-BE" dirty="0"/>
          </a:p>
        </p:txBody>
      </p:sp>
      <p:sp>
        <p:nvSpPr>
          <p:cNvPr id="8" name="Tijdelijke aanduiding voor datum 3">
            <a:extLst>
              <a:ext uri="{FF2B5EF4-FFF2-40B4-BE49-F238E27FC236}">
                <a16:creationId xmlns:a16="http://schemas.microsoft.com/office/drawing/2014/main" id="{24E4CC29-03F3-E44B-92E3-7397672941EB}"/>
              </a:ext>
            </a:extLst>
          </p:cNvPr>
          <p:cNvSpPr>
            <a:spLocks noGrp="1"/>
          </p:cNvSpPr>
          <p:nvPr>
            <p:ph type="dt" sz="half" idx="10"/>
          </p:nvPr>
        </p:nvSpPr>
        <p:spPr>
          <a:xfrm>
            <a:off x="0" y="4865743"/>
            <a:ext cx="774637" cy="273844"/>
          </a:xfrm>
        </p:spPr>
        <p:txBody>
          <a:bodyPr/>
          <a:lstStyle>
            <a:lvl1pPr algn="l">
              <a:defRPr>
                <a:solidFill>
                  <a:schemeClr val="bg1"/>
                </a:solidFill>
              </a:defRPr>
            </a:lvl1pPr>
          </a:lstStyle>
          <a:p>
            <a:fld id="{9F8A1935-4163-984A-98C9-C1B6B3EDB23E}" type="datetime1">
              <a:rPr lang="nl-BE" smtClean="0"/>
              <a:t>14/10/2024</a:t>
            </a:fld>
            <a:endParaRPr lang="nl-BE" dirty="0"/>
          </a:p>
        </p:txBody>
      </p:sp>
      <p:sp>
        <p:nvSpPr>
          <p:cNvPr id="10" name="Tijdelijke aanduiding voor dianummer 5">
            <a:extLst>
              <a:ext uri="{FF2B5EF4-FFF2-40B4-BE49-F238E27FC236}">
                <a16:creationId xmlns:a16="http://schemas.microsoft.com/office/drawing/2014/main" id="{24A858F8-C813-D946-B50A-7E8539B54071}"/>
              </a:ext>
            </a:extLst>
          </p:cNvPr>
          <p:cNvSpPr>
            <a:spLocks noGrp="1"/>
          </p:cNvSpPr>
          <p:nvPr>
            <p:ph type="sldNum" sz="quarter" idx="12"/>
          </p:nvPr>
        </p:nvSpPr>
        <p:spPr>
          <a:xfrm>
            <a:off x="-473" y="-22780"/>
            <a:ext cx="461727" cy="273844"/>
          </a:xfrm>
        </p:spPr>
        <p:txBody>
          <a:bodyPr/>
          <a:lstStyle>
            <a:lvl1pPr algn="l">
              <a:defRPr>
                <a:solidFill>
                  <a:schemeClr val="bg2"/>
                </a:solidFill>
              </a:defRPr>
            </a:lvl1pPr>
          </a:lstStyle>
          <a:p>
            <a:fld id="{5C28581E-98AF-9D47-8A00-9FE2423698C9}" type="slidenum">
              <a:rPr lang="nl-BE" smtClean="0"/>
              <a:pPr/>
              <a:t>‹nr.›</a:t>
            </a:fld>
            <a:endParaRPr lang="nl-BE" dirty="0"/>
          </a:p>
        </p:txBody>
      </p:sp>
      <p:sp>
        <p:nvSpPr>
          <p:cNvPr id="11" name="Tijdelijke aanduiding voor voettekst 4">
            <a:extLst>
              <a:ext uri="{FF2B5EF4-FFF2-40B4-BE49-F238E27FC236}">
                <a16:creationId xmlns:a16="http://schemas.microsoft.com/office/drawing/2014/main" id="{BEAEB8EA-CEBE-4448-A728-E6550A82B15E}"/>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1"/>
                </a:solidFill>
              </a:defRPr>
            </a:lvl1pPr>
          </a:lstStyle>
          <a:p>
            <a:r>
              <a:rPr lang="nl-BE"/>
              <a:t>Presentatie Boerennatuur</a:t>
            </a:r>
            <a:endParaRPr lang="nl-BE" dirty="0"/>
          </a:p>
        </p:txBody>
      </p:sp>
      <p:pic>
        <p:nvPicPr>
          <p:cNvPr id="12" name="Afbeelding 11">
            <a:extLst>
              <a:ext uri="{FF2B5EF4-FFF2-40B4-BE49-F238E27FC236}">
                <a16:creationId xmlns:a16="http://schemas.microsoft.com/office/drawing/2014/main" id="{CFB7CC68-E628-C44A-8385-01F6BBD583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
        <p:nvSpPr>
          <p:cNvPr id="13" name="Tijdelijke aanduiding voor tekst 12">
            <a:extLst>
              <a:ext uri="{FF2B5EF4-FFF2-40B4-BE49-F238E27FC236}">
                <a16:creationId xmlns:a16="http://schemas.microsoft.com/office/drawing/2014/main" id="{F0E10774-FA96-8B4C-A52D-F2E1342E80F4}"/>
              </a:ext>
            </a:extLst>
          </p:cNvPr>
          <p:cNvSpPr>
            <a:spLocks noGrp="1"/>
          </p:cNvSpPr>
          <p:nvPr>
            <p:ph type="body" sz="quarter" idx="13" hasCustomPrompt="1"/>
          </p:nvPr>
        </p:nvSpPr>
        <p:spPr>
          <a:xfrm rot="16200000">
            <a:off x="-1899909" y="2432870"/>
            <a:ext cx="4191689" cy="251064"/>
          </a:xfrm>
        </p:spPr>
        <p:txBody>
          <a:bodyPr>
            <a:normAutofit/>
          </a:bodyPr>
          <a:lstStyle>
            <a:lvl1pPr marL="0" indent="0" algn="ctr">
              <a:buNone/>
              <a:defRPr sz="1400">
                <a:solidFill>
                  <a:schemeClr val="bg2"/>
                </a:solidFill>
              </a:defRPr>
            </a:lvl1pPr>
          </a:lstStyle>
          <a:p>
            <a:pPr lvl="0"/>
            <a:r>
              <a:rPr lang="nl-NL" dirty="0"/>
              <a:t>Titel type post</a:t>
            </a:r>
            <a:endParaRPr lang="nl-BE" dirty="0"/>
          </a:p>
        </p:txBody>
      </p:sp>
      <p:sp>
        <p:nvSpPr>
          <p:cNvPr id="14" name="Ovaal 13">
            <a:extLst>
              <a:ext uri="{FF2B5EF4-FFF2-40B4-BE49-F238E27FC236}">
                <a16:creationId xmlns:a16="http://schemas.microsoft.com/office/drawing/2014/main" id="{6A7A17EC-EB11-6F41-A565-D639BBCFE825}"/>
              </a:ext>
            </a:extLst>
          </p:cNvPr>
          <p:cNvSpPr/>
          <p:nvPr userDrawn="1"/>
        </p:nvSpPr>
        <p:spPr>
          <a:xfrm>
            <a:off x="627459" y="282020"/>
            <a:ext cx="670679" cy="6706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afbeelding 5">
            <a:extLst>
              <a:ext uri="{FF2B5EF4-FFF2-40B4-BE49-F238E27FC236}">
                <a16:creationId xmlns:a16="http://schemas.microsoft.com/office/drawing/2014/main" id="{27F1A17D-80BE-2847-8EED-B1D1E84B4C60}"/>
              </a:ext>
            </a:extLst>
          </p:cNvPr>
          <p:cNvSpPr>
            <a:spLocks noGrp="1"/>
          </p:cNvSpPr>
          <p:nvPr>
            <p:ph type="pic" sz="quarter" idx="14"/>
          </p:nvPr>
        </p:nvSpPr>
        <p:spPr>
          <a:xfrm>
            <a:off x="5727700" y="1279525"/>
            <a:ext cx="3416300" cy="3193295"/>
          </a:xfrm>
        </p:spPr>
        <p:txBody>
          <a:bodyPr/>
          <a:lstStyle/>
          <a:p>
            <a:r>
              <a:rPr lang="nl-NL"/>
              <a:t>Klik op het pictogram als u een afbeelding wilt toevoegen</a:t>
            </a:r>
            <a:endParaRPr lang="nl-BE"/>
          </a:p>
        </p:txBody>
      </p:sp>
      <p:sp>
        <p:nvSpPr>
          <p:cNvPr id="16" name="Tekstvak 15">
            <a:extLst>
              <a:ext uri="{FF2B5EF4-FFF2-40B4-BE49-F238E27FC236}">
                <a16:creationId xmlns:a16="http://schemas.microsoft.com/office/drawing/2014/main" id="{D93B8E9F-DB6B-FC42-8F7C-D0CD69F51FBB}"/>
              </a:ext>
            </a:extLst>
          </p:cNvPr>
          <p:cNvSpPr txBox="1"/>
          <p:nvPr userDrawn="1"/>
        </p:nvSpPr>
        <p:spPr>
          <a:xfrm>
            <a:off x="-473" y="-490544"/>
            <a:ext cx="4978400" cy="253916"/>
          </a:xfrm>
          <a:prstGeom prst="rect">
            <a:avLst/>
          </a:prstGeom>
          <a:noFill/>
        </p:spPr>
        <p:txBody>
          <a:bodyPr wrap="square" rtlCol="0">
            <a:spAutoFit/>
          </a:bodyPr>
          <a:lstStyle/>
          <a:p>
            <a:r>
              <a:rPr lang="nl-BE" sz="1050" dirty="0">
                <a:solidFill>
                  <a:schemeClr val="bg2"/>
                </a:solidFill>
              </a:rPr>
              <a:t>1. Voeg het thema-icoon/ gebied-icoon toe</a:t>
            </a:r>
          </a:p>
        </p:txBody>
      </p:sp>
      <p:sp>
        <p:nvSpPr>
          <p:cNvPr id="17" name="Tijdelijke aanduiding voor inhoud 2">
            <a:extLst>
              <a:ext uri="{FF2B5EF4-FFF2-40B4-BE49-F238E27FC236}">
                <a16:creationId xmlns:a16="http://schemas.microsoft.com/office/drawing/2014/main" id="{A8BBCAFA-2831-AF4F-9D2A-ECCAD906D44D}"/>
              </a:ext>
            </a:extLst>
          </p:cNvPr>
          <p:cNvSpPr>
            <a:spLocks noGrp="1"/>
          </p:cNvSpPr>
          <p:nvPr>
            <p:ph idx="1"/>
          </p:nvPr>
        </p:nvSpPr>
        <p:spPr>
          <a:xfrm>
            <a:off x="626884" y="1291821"/>
            <a:ext cx="4629150" cy="3181000"/>
          </a:xfrm>
        </p:spPr>
        <p:txBody>
          <a:bodyPr/>
          <a:lstStyle>
            <a:lvl1pPr>
              <a:defRPr sz="1800"/>
            </a:lvl1pPr>
            <a:lvl2pPr>
              <a:defRPr sz="1600"/>
            </a:lvl2pPr>
            <a:lvl3pPr>
              <a:defRPr sz="1800"/>
            </a:lvl3pPr>
            <a:lvl4pPr>
              <a:defRPr sz="1350"/>
            </a:lvl4pPr>
            <a:lvl5pPr>
              <a:defRPr sz="135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795701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D7F280EB-3CB5-9340-8AEE-495316D6F1C3}"/>
              </a:ext>
            </a:extLst>
          </p:cNvPr>
          <p:cNvSpPr>
            <a:spLocks noGrp="1"/>
          </p:cNvSpPr>
          <p:nvPr>
            <p:ph type="dt" sz="half" idx="10"/>
          </p:nvPr>
        </p:nvSpPr>
        <p:spPr>
          <a:xfrm>
            <a:off x="0" y="4865743"/>
            <a:ext cx="774637" cy="273844"/>
          </a:xfrm>
        </p:spPr>
        <p:txBody>
          <a:bodyPr/>
          <a:lstStyle>
            <a:lvl1pPr algn="l">
              <a:defRPr>
                <a:solidFill>
                  <a:schemeClr val="bg2"/>
                </a:solidFill>
              </a:defRPr>
            </a:lvl1pPr>
          </a:lstStyle>
          <a:p>
            <a:fld id="{E1E11442-7BF6-7B49-AF71-3AD049E62EEF}" type="datetime1">
              <a:rPr lang="nl-BE" smtClean="0"/>
              <a:t>14/10/2024</a:t>
            </a:fld>
            <a:endParaRPr lang="nl-BE" dirty="0"/>
          </a:p>
        </p:txBody>
      </p:sp>
      <p:sp>
        <p:nvSpPr>
          <p:cNvPr id="7" name="Tijdelijke aanduiding voor dianummer 5">
            <a:extLst>
              <a:ext uri="{FF2B5EF4-FFF2-40B4-BE49-F238E27FC236}">
                <a16:creationId xmlns:a16="http://schemas.microsoft.com/office/drawing/2014/main" id="{EC2B2EB8-5145-A14D-8222-B7DD52DC4D21}"/>
              </a:ext>
            </a:extLst>
          </p:cNvPr>
          <p:cNvSpPr>
            <a:spLocks noGrp="1"/>
          </p:cNvSpPr>
          <p:nvPr>
            <p:ph type="sldNum" sz="quarter" idx="12"/>
          </p:nvPr>
        </p:nvSpPr>
        <p:spPr>
          <a:xfrm>
            <a:off x="-473" y="-22780"/>
            <a:ext cx="461727" cy="273844"/>
          </a:xfrm>
        </p:spPr>
        <p:txBody>
          <a:bodyPr/>
          <a:lstStyle>
            <a:lvl1pPr algn="l">
              <a:defRPr>
                <a:solidFill>
                  <a:schemeClr val="bg2"/>
                </a:solidFill>
              </a:defRPr>
            </a:lvl1pPr>
          </a:lstStyle>
          <a:p>
            <a:fld id="{5C28581E-98AF-9D47-8A00-9FE2423698C9}" type="slidenum">
              <a:rPr lang="nl-BE" smtClean="0"/>
              <a:pPr/>
              <a:t>‹nr.›</a:t>
            </a:fld>
            <a:endParaRPr lang="nl-BE" dirty="0"/>
          </a:p>
        </p:txBody>
      </p:sp>
      <p:sp>
        <p:nvSpPr>
          <p:cNvPr id="8" name="Tijdelijke aanduiding voor voettekst 4">
            <a:extLst>
              <a:ext uri="{FF2B5EF4-FFF2-40B4-BE49-F238E27FC236}">
                <a16:creationId xmlns:a16="http://schemas.microsoft.com/office/drawing/2014/main" id="{A1CBEAE9-5610-7A43-8AA3-F2E9EA9E153F}"/>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2"/>
                </a:solidFill>
              </a:defRPr>
            </a:lvl1pPr>
          </a:lstStyle>
          <a:p>
            <a:r>
              <a:rPr lang="nl-BE"/>
              <a:t>Presentatie Boerennatuur</a:t>
            </a:r>
            <a:endParaRPr lang="nl-BE" dirty="0"/>
          </a:p>
        </p:txBody>
      </p:sp>
      <p:pic>
        <p:nvPicPr>
          <p:cNvPr id="9" name="Afbeelding 8">
            <a:extLst>
              <a:ext uri="{FF2B5EF4-FFF2-40B4-BE49-F238E27FC236}">
                <a16:creationId xmlns:a16="http://schemas.microsoft.com/office/drawing/2014/main" id="{CEAF13B1-DF8E-2D48-B5CF-567F581714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
        <p:nvSpPr>
          <p:cNvPr id="19" name="Tijdelijke aanduiding voor afbeelding 18">
            <a:extLst>
              <a:ext uri="{FF2B5EF4-FFF2-40B4-BE49-F238E27FC236}">
                <a16:creationId xmlns:a16="http://schemas.microsoft.com/office/drawing/2014/main" id="{CEC6215C-AF50-E249-BF37-095621F5D2A7}"/>
              </a:ext>
            </a:extLst>
          </p:cNvPr>
          <p:cNvSpPr>
            <a:spLocks noGrp="1"/>
          </p:cNvSpPr>
          <p:nvPr>
            <p:ph type="pic" sz="quarter" idx="16"/>
          </p:nvPr>
        </p:nvSpPr>
        <p:spPr>
          <a:xfrm>
            <a:off x="0" y="17531"/>
            <a:ext cx="9144000" cy="5130939"/>
          </a:xfrm>
          <a:custGeom>
            <a:avLst/>
            <a:gdLst>
              <a:gd name="connsiteX0" fmla="*/ 1510748 w 9144000"/>
              <a:gd name="connsiteY0" fmla="*/ 1036017 h 5130939"/>
              <a:gd name="connsiteX1" fmla="*/ 1510748 w 9144000"/>
              <a:gd name="connsiteY1" fmla="*/ 4094922 h 5130939"/>
              <a:gd name="connsiteX2" fmla="*/ 7633252 w 9144000"/>
              <a:gd name="connsiteY2" fmla="*/ 4094922 h 5130939"/>
              <a:gd name="connsiteX3" fmla="*/ 7633252 w 9144000"/>
              <a:gd name="connsiteY3" fmla="*/ 1036017 h 5130939"/>
              <a:gd name="connsiteX4" fmla="*/ 0 w 9144000"/>
              <a:gd name="connsiteY4" fmla="*/ 0 h 5130939"/>
              <a:gd name="connsiteX5" fmla="*/ 9144000 w 9144000"/>
              <a:gd name="connsiteY5" fmla="*/ 0 h 5130939"/>
              <a:gd name="connsiteX6" fmla="*/ 9144000 w 9144000"/>
              <a:gd name="connsiteY6" fmla="*/ 439669 h 5130939"/>
              <a:gd name="connsiteX7" fmla="*/ 9144000 w 9144000"/>
              <a:gd name="connsiteY7" fmla="*/ 1036017 h 5130939"/>
              <a:gd name="connsiteX8" fmla="*/ 9144000 w 9144000"/>
              <a:gd name="connsiteY8" fmla="*/ 4094922 h 5130939"/>
              <a:gd name="connsiteX9" fmla="*/ 9144000 w 9144000"/>
              <a:gd name="connsiteY9" fmla="*/ 5062469 h 5130939"/>
              <a:gd name="connsiteX10" fmla="*/ 9144000 w 9144000"/>
              <a:gd name="connsiteY10" fmla="*/ 5130939 h 5130939"/>
              <a:gd name="connsiteX11" fmla="*/ 0 w 9144000"/>
              <a:gd name="connsiteY11" fmla="*/ 5130939 h 5130939"/>
              <a:gd name="connsiteX12" fmla="*/ 0 w 9144000"/>
              <a:gd name="connsiteY12" fmla="*/ 5062469 h 5130939"/>
              <a:gd name="connsiteX13" fmla="*/ 0 w 9144000"/>
              <a:gd name="connsiteY13" fmla="*/ 5062469 h 5130939"/>
              <a:gd name="connsiteX14" fmla="*/ 0 w 9144000"/>
              <a:gd name="connsiteY14" fmla="*/ 439669 h 5130939"/>
              <a:gd name="connsiteX15" fmla="*/ 0 w 9144000"/>
              <a:gd name="connsiteY15" fmla="*/ 439669 h 513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30939">
                <a:moveTo>
                  <a:pt x="1510748" y="1036017"/>
                </a:moveTo>
                <a:lnTo>
                  <a:pt x="1510748" y="4094922"/>
                </a:lnTo>
                <a:lnTo>
                  <a:pt x="7633252" y="4094922"/>
                </a:lnTo>
                <a:lnTo>
                  <a:pt x="7633252" y="1036017"/>
                </a:lnTo>
                <a:close/>
                <a:moveTo>
                  <a:pt x="0" y="0"/>
                </a:moveTo>
                <a:lnTo>
                  <a:pt x="9144000" y="0"/>
                </a:lnTo>
                <a:lnTo>
                  <a:pt x="9144000" y="439669"/>
                </a:lnTo>
                <a:lnTo>
                  <a:pt x="9144000" y="1036017"/>
                </a:lnTo>
                <a:lnTo>
                  <a:pt x="9144000" y="4094922"/>
                </a:lnTo>
                <a:lnTo>
                  <a:pt x="9144000" y="5062469"/>
                </a:lnTo>
                <a:lnTo>
                  <a:pt x="9144000" y="5130939"/>
                </a:lnTo>
                <a:lnTo>
                  <a:pt x="0" y="5130939"/>
                </a:lnTo>
                <a:lnTo>
                  <a:pt x="0" y="5062469"/>
                </a:lnTo>
                <a:lnTo>
                  <a:pt x="0" y="5062469"/>
                </a:lnTo>
                <a:lnTo>
                  <a:pt x="0" y="439669"/>
                </a:lnTo>
                <a:lnTo>
                  <a:pt x="0" y="439669"/>
                </a:lnTo>
                <a:close/>
              </a:path>
            </a:pathLst>
          </a:custGeom>
          <a:solidFill>
            <a:schemeClr val="bg1">
              <a:lumMod val="95000"/>
            </a:schemeClr>
          </a:solidFill>
        </p:spPr>
        <p:txBody>
          <a:bodyPr wrap="square">
            <a:noAutofit/>
          </a:bodyPr>
          <a:lstStyle/>
          <a:p>
            <a:r>
              <a:rPr lang="nl-NL"/>
              <a:t>Klik op het pictogram als u een afbeelding wilt toevoegen</a:t>
            </a:r>
            <a:endParaRPr lang="nl-BE"/>
          </a:p>
        </p:txBody>
      </p:sp>
      <p:sp>
        <p:nvSpPr>
          <p:cNvPr id="21" name="Tijdelijke aanduiding voor tekst 20">
            <a:extLst>
              <a:ext uri="{FF2B5EF4-FFF2-40B4-BE49-F238E27FC236}">
                <a16:creationId xmlns:a16="http://schemas.microsoft.com/office/drawing/2014/main" id="{750E823C-7F98-AC41-8063-D86E1DB1B819}"/>
              </a:ext>
            </a:extLst>
          </p:cNvPr>
          <p:cNvSpPr>
            <a:spLocks noGrp="1"/>
          </p:cNvSpPr>
          <p:nvPr>
            <p:ph type="body" sz="quarter" idx="17" hasCustomPrompt="1"/>
          </p:nvPr>
        </p:nvSpPr>
        <p:spPr>
          <a:xfrm>
            <a:off x="1789113" y="1350963"/>
            <a:ext cx="5645150" cy="2624137"/>
          </a:xfrm>
        </p:spPr>
        <p:txBody>
          <a:bodyPr anchor="ctr">
            <a:normAutofit/>
          </a:bodyPr>
          <a:lstStyle>
            <a:lvl1pPr marL="0" indent="0" algn="ctr">
              <a:buNone/>
              <a:defRPr sz="2800" b="1" i="0">
                <a:latin typeface="+mj-lt"/>
              </a:defRPr>
            </a:lvl1pPr>
          </a:lstStyle>
          <a:p>
            <a:pPr lvl="0"/>
            <a:r>
              <a:rPr lang="nl-NL" dirty="0"/>
              <a:t>“Voeg quote toe”</a:t>
            </a:r>
            <a:endParaRPr lang="nl-BE" dirty="0"/>
          </a:p>
        </p:txBody>
      </p:sp>
    </p:spTree>
    <p:extLst>
      <p:ext uri="{BB962C8B-B14F-4D97-AF65-F5344CB8AC3E}">
        <p14:creationId xmlns:p14="http://schemas.microsoft.com/office/powerpoint/2010/main" val="1165200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accent1">
            <a:alpha val="7000"/>
          </a:schemeClr>
        </a:solid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36BCFFC3-DE1F-E849-8A8C-88C97D02428D}"/>
              </a:ext>
            </a:extLst>
          </p:cNvPr>
          <p:cNvSpPr>
            <a:spLocks noGrp="1"/>
          </p:cNvSpPr>
          <p:nvPr>
            <p:ph type="pic" sz="quarter" idx="18"/>
          </p:nvPr>
        </p:nvSpPr>
        <p:spPr>
          <a:xfrm>
            <a:off x="4572000" y="0"/>
            <a:ext cx="4572000" cy="5143500"/>
          </a:xfrm>
        </p:spPr>
        <p:txBody>
          <a:bodyPr/>
          <a:lstStyle/>
          <a:p>
            <a:r>
              <a:rPr lang="nl-NL"/>
              <a:t>Klik op het pictogram als u een afbeelding wilt toevoegen</a:t>
            </a:r>
            <a:endParaRPr lang="nl-BE"/>
          </a:p>
        </p:txBody>
      </p:sp>
      <p:sp>
        <p:nvSpPr>
          <p:cNvPr id="6" name="Tijdelijke aanduiding voor datum 3">
            <a:extLst>
              <a:ext uri="{FF2B5EF4-FFF2-40B4-BE49-F238E27FC236}">
                <a16:creationId xmlns:a16="http://schemas.microsoft.com/office/drawing/2014/main" id="{D7F280EB-3CB5-9340-8AEE-495316D6F1C3}"/>
              </a:ext>
            </a:extLst>
          </p:cNvPr>
          <p:cNvSpPr>
            <a:spLocks noGrp="1"/>
          </p:cNvSpPr>
          <p:nvPr>
            <p:ph type="dt" sz="half" idx="10"/>
          </p:nvPr>
        </p:nvSpPr>
        <p:spPr>
          <a:xfrm>
            <a:off x="0" y="4865743"/>
            <a:ext cx="774637" cy="273844"/>
          </a:xfrm>
        </p:spPr>
        <p:txBody>
          <a:bodyPr/>
          <a:lstStyle>
            <a:lvl1pPr algn="l">
              <a:defRPr>
                <a:solidFill>
                  <a:schemeClr val="bg2"/>
                </a:solidFill>
              </a:defRPr>
            </a:lvl1pPr>
          </a:lstStyle>
          <a:p>
            <a:fld id="{394FAD6D-1F5A-0A4C-AF97-160BE02E6C7D}" type="datetime1">
              <a:rPr lang="nl-BE" smtClean="0"/>
              <a:t>14/10/2024</a:t>
            </a:fld>
            <a:endParaRPr lang="nl-BE" dirty="0"/>
          </a:p>
        </p:txBody>
      </p:sp>
      <p:sp>
        <p:nvSpPr>
          <p:cNvPr id="7" name="Tijdelijke aanduiding voor dianummer 5">
            <a:extLst>
              <a:ext uri="{FF2B5EF4-FFF2-40B4-BE49-F238E27FC236}">
                <a16:creationId xmlns:a16="http://schemas.microsoft.com/office/drawing/2014/main" id="{EC2B2EB8-5145-A14D-8222-B7DD52DC4D21}"/>
              </a:ext>
            </a:extLst>
          </p:cNvPr>
          <p:cNvSpPr>
            <a:spLocks noGrp="1"/>
          </p:cNvSpPr>
          <p:nvPr>
            <p:ph type="sldNum" sz="quarter" idx="12"/>
          </p:nvPr>
        </p:nvSpPr>
        <p:spPr>
          <a:xfrm>
            <a:off x="-473" y="-22780"/>
            <a:ext cx="461727" cy="273844"/>
          </a:xfrm>
        </p:spPr>
        <p:txBody>
          <a:bodyPr/>
          <a:lstStyle>
            <a:lvl1pPr algn="l">
              <a:defRPr>
                <a:solidFill>
                  <a:schemeClr val="bg2"/>
                </a:solidFill>
              </a:defRPr>
            </a:lvl1pPr>
          </a:lstStyle>
          <a:p>
            <a:fld id="{5C28581E-98AF-9D47-8A00-9FE2423698C9}" type="slidenum">
              <a:rPr lang="nl-BE" smtClean="0"/>
              <a:pPr/>
              <a:t>‹nr.›</a:t>
            </a:fld>
            <a:endParaRPr lang="nl-BE" dirty="0"/>
          </a:p>
        </p:txBody>
      </p:sp>
      <p:sp>
        <p:nvSpPr>
          <p:cNvPr id="8" name="Tijdelijke aanduiding voor voettekst 4">
            <a:extLst>
              <a:ext uri="{FF2B5EF4-FFF2-40B4-BE49-F238E27FC236}">
                <a16:creationId xmlns:a16="http://schemas.microsoft.com/office/drawing/2014/main" id="{A1CBEAE9-5610-7A43-8AA3-F2E9EA9E153F}"/>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2"/>
                </a:solidFill>
              </a:defRPr>
            </a:lvl1pPr>
          </a:lstStyle>
          <a:p>
            <a:r>
              <a:rPr lang="nl-BE"/>
              <a:t>Presentatie Boerennatuur</a:t>
            </a:r>
            <a:endParaRPr lang="nl-BE" dirty="0"/>
          </a:p>
        </p:txBody>
      </p:sp>
      <p:pic>
        <p:nvPicPr>
          <p:cNvPr id="9" name="Afbeelding 8">
            <a:extLst>
              <a:ext uri="{FF2B5EF4-FFF2-40B4-BE49-F238E27FC236}">
                <a16:creationId xmlns:a16="http://schemas.microsoft.com/office/drawing/2014/main" id="{CEAF13B1-DF8E-2D48-B5CF-567F581714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837612" y="4859409"/>
            <a:ext cx="220607" cy="220607"/>
          </a:xfrm>
          <a:prstGeom prst="rect">
            <a:avLst/>
          </a:prstGeom>
        </p:spPr>
      </p:pic>
      <p:sp>
        <p:nvSpPr>
          <p:cNvPr id="21" name="Tijdelijke aanduiding voor tekst 20">
            <a:extLst>
              <a:ext uri="{FF2B5EF4-FFF2-40B4-BE49-F238E27FC236}">
                <a16:creationId xmlns:a16="http://schemas.microsoft.com/office/drawing/2014/main" id="{750E823C-7F98-AC41-8063-D86E1DB1B819}"/>
              </a:ext>
            </a:extLst>
          </p:cNvPr>
          <p:cNvSpPr>
            <a:spLocks noGrp="1"/>
          </p:cNvSpPr>
          <p:nvPr>
            <p:ph type="body" sz="quarter" idx="17" hasCustomPrompt="1"/>
          </p:nvPr>
        </p:nvSpPr>
        <p:spPr>
          <a:xfrm>
            <a:off x="461254" y="720027"/>
            <a:ext cx="3836426" cy="3989133"/>
          </a:xfrm>
        </p:spPr>
        <p:txBody>
          <a:bodyPr anchor="t">
            <a:normAutofit/>
          </a:bodyPr>
          <a:lstStyle>
            <a:lvl1pPr marL="0" indent="0" algn="l">
              <a:buNone/>
              <a:defRPr sz="2800" b="1" i="0">
                <a:latin typeface="+mj-lt"/>
              </a:defRPr>
            </a:lvl1pPr>
          </a:lstStyle>
          <a:p>
            <a:pPr lvl="0"/>
            <a:r>
              <a:rPr lang="nl-NL" dirty="0"/>
              <a:t>“Voeg quote toe”</a:t>
            </a:r>
            <a:endParaRPr lang="nl-BE" dirty="0"/>
          </a:p>
        </p:txBody>
      </p:sp>
    </p:spTree>
    <p:extLst>
      <p:ext uri="{BB962C8B-B14F-4D97-AF65-F5344CB8AC3E}">
        <p14:creationId xmlns:p14="http://schemas.microsoft.com/office/powerpoint/2010/main" val="1803564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A83F768-5E13-BC49-A52E-A1C4F0779ED5}"/>
              </a:ext>
            </a:extLst>
          </p:cNvPr>
          <p:cNvSpPr/>
          <p:nvPr userDrawn="1"/>
        </p:nvSpPr>
        <p:spPr>
          <a:xfrm>
            <a:off x="623888" y="1282304"/>
            <a:ext cx="7886700" cy="3284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ijdelijke aanduiding voor afbeelding 19">
            <a:extLst>
              <a:ext uri="{FF2B5EF4-FFF2-40B4-BE49-F238E27FC236}">
                <a16:creationId xmlns:a16="http://schemas.microsoft.com/office/drawing/2014/main" id="{01268352-5830-8C43-B555-6F08F3BE6A57}"/>
              </a:ext>
            </a:extLst>
          </p:cNvPr>
          <p:cNvSpPr>
            <a:spLocks noGrp="1"/>
          </p:cNvSpPr>
          <p:nvPr>
            <p:ph type="pic" sz="quarter" idx="11"/>
          </p:nvPr>
        </p:nvSpPr>
        <p:spPr>
          <a:xfrm>
            <a:off x="-1" y="0"/>
            <a:ext cx="9144000" cy="2938463"/>
          </a:xfrm>
          <a:custGeom>
            <a:avLst/>
            <a:gdLst>
              <a:gd name="connsiteX0" fmla="*/ 0 w 9144000"/>
              <a:gd name="connsiteY0" fmla="*/ 0 h 2938463"/>
              <a:gd name="connsiteX1" fmla="*/ 9144000 w 9144000"/>
              <a:gd name="connsiteY1" fmla="*/ 0 h 2938463"/>
              <a:gd name="connsiteX2" fmla="*/ 9144000 w 9144000"/>
              <a:gd name="connsiteY2" fmla="*/ 2938463 h 2938463"/>
              <a:gd name="connsiteX3" fmla="*/ 8520113 w 9144000"/>
              <a:gd name="connsiteY3" fmla="*/ 2938463 h 2938463"/>
              <a:gd name="connsiteX4" fmla="*/ 8520113 w 9144000"/>
              <a:gd name="connsiteY4" fmla="*/ 1282701 h 2938463"/>
              <a:gd name="connsiteX5" fmla="*/ 623888 w 9144000"/>
              <a:gd name="connsiteY5" fmla="*/ 1282701 h 2938463"/>
              <a:gd name="connsiteX6" fmla="*/ 623888 w 9144000"/>
              <a:gd name="connsiteY6" fmla="*/ 2938463 h 2938463"/>
              <a:gd name="connsiteX7" fmla="*/ 0 w 9144000"/>
              <a:gd name="connsiteY7" fmla="*/ 2938463 h 293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2938463">
                <a:moveTo>
                  <a:pt x="0" y="0"/>
                </a:moveTo>
                <a:lnTo>
                  <a:pt x="9144000" y="0"/>
                </a:lnTo>
                <a:lnTo>
                  <a:pt x="9144000" y="2938463"/>
                </a:lnTo>
                <a:lnTo>
                  <a:pt x="8520113" y="2938463"/>
                </a:lnTo>
                <a:lnTo>
                  <a:pt x="8520113" y="1282701"/>
                </a:lnTo>
                <a:lnTo>
                  <a:pt x="623888" y="1282701"/>
                </a:lnTo>
                <a:lnTo>
                  <a:pt x="623888" y="2938463"/>
                </a:lnTo>
                <a:lnTo>
                  <a:pt x="0" y="2938463"/>
                </a:lnTo>
                <a:close/>
              </a:path>
            </a:pathLst>
          </a:custGeom>
          <a:solidFill>
            <a:schemeClr val="bg2">
              <a:lumMod val="40000"/>
              <a:lumOff val="60000"/>
            </a:schemeClr>
          </a:solidFill>
        </p:spPr>
        <p:txBody>
          <a:bodyPr wrap="square">
            <a:noAutofit/>
          </a:body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20C51223-E003-7447-9FF4-D2B64D2E898F}"/>
              </a:ext>
            </a:extLst>
          </p:cNvPr>
          <p:cNvSpPr>
            <a:spLocks noGrp="1"/>
          </p:cNvSpPr>
          <p:nvPr>
            <p:ph type="title"/>
          </p:nvPr>
        </p:nvSpPr>
        <p:spPr>
          <a:xfrm>
            <a:off x="839901" y="1282304"/>
            <a:ext cx="7464198" cy="2139553"/>
          </a:xfrm>
        </p:spPr>
        <p:txBody>
          <a:bodyPr anchor="b">
            <a:normAutofit/>
          </a:bodyPr>
          <a:lstStyle>
            <a:lvl1pPr algn="ctr">
              <a:defRPr sz="4000">
                <a:solidFill>
                  <a:schemeClr val="tx1"/>
                </a:solidFill>
              </a:defRPr>
            </a:lvl1pPr>
          </a:lstStyle>
          <a:p>
            <a:r>
              <a:rPr lang="nl-NL"/>
              <a:t>Klik om stijl te bewerken</a:t>
            </a:r>
            <a:endParaRPr lang="nl-BE" dirty="0"/>
          </a:p>
        </p:txBody>
      </p:sp>
      <p:sp>
        <p:nvSpPr>
          <p:cNvPr id="3" name="Tijdelijke aanduiding voor tekst 2">
            <a:extLst>
              <a:ext uri="{FF2B5EF4-FFF2-40B4-BE49-F238E27FC236}">
                <a16:creationId xmlns:a16="http://schemas.microsoft.com/office/drawing/2014/main" id="{2DE39098-0F8A-DE47-8995-CEA507CBB712}"/>
              </a:ext>
            </a:extLst>
          </p:cNvPr>
          <p:cNvSpPr>
            <a:spLocks noGrp="1"/>
          </p:cNvSpPr>
          <p:nvPr>
            <p:ph type="body" idx="1"/>
          </p:nvPr>
        </p:nvSpPr>
        <p:spPr>
          <a:xfrm>
            <a:off x="839901" y="3442098"/>
            <a:ext cx="7464198" cy="1125140"/>
          </a:xfrm>
        </p:spPr>
        <p:txBody>
          <a:bodyPr/>
          <a:lstStyle>
            <a:lvl1pPr marL="0" indent="0" algn="ctr">
              <a:buNone/>
              <a:defRPr sz="180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3545896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1">
            <a:alpha val="0"/>
          </a:schemeClr>
        </a:solidFill>
        <a:effectLst/>
      </p:bgPr>
    </p:bg>
    <p:spTree>
      <p:nvGrpSpPr>
        <p:cNvPr id="1" name=""/>
        <p:cNvGrpSpPr/>
        <p:nvPr/>
      </p:nvGrpSpPr>
      <p:grpSpPr>
        <a:xfrm>
          <a:off x="0" y="0"/>
          <a:ext cx="0" cy="0"/>
          <a:chOff x="0" y="0"/>
          <a:chExt cx="0" cy="0"/>
        </a:xfrm>
      </p:grpSpPr>
      <p:sp>
        <p:nvSpPr>
          <p:cNvPr id="24" name="Rechthoek 23">
            <a:extLst>
              <a:ext uri="{FF2B5EF4-FFF2-40B4-BE49-F238E27FC236}">
                <a16:creationId xmlns:a16="http://schemas.microsoft.com/office/drawing/2014/main" id="{6A110D14-3859-5F4F-B41E-B4B4F132E4D3}"/>
              </a:ext>
            </a:extLst>
          </p:cNvPr>
          <p:cNvSpPr/>
          <p:nvPr userDrawn="1"/>
        </p:nvSpPr>
        <p:spPr>
          <a:xfrm>
            <a:off x="844479" y="539311"/>
            <a:ext cx="7455040" cy="4125632"/>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1C2B3ED9-247B-524E-9450-751A261D9BF7}"/>
              </a:ext>
            </a:extLst>
          </p:cNvPr>
          <p:cNvSpPr>
            <a:spLocks noGrp="1"/>
          </p:cNvSpPr>
          <p:nvPr>
            <p:ph type="title" hasCustomPrompt="1"/>
          </p:nvPr>
        </p:nvSpPr>
        <p:spPr>
          <a:xfrm>
            <a:off x="2257922" y="2076977"/>
            <a:ext cx="4628155" cy="466597"/>
          </a:xfrm>
        </p:spPr>
        <p:txBody>
          <a:bodyPr anchor="b"/>
          <a:lstStyle>
            <a:lvl1pPr algn="ctr">
              <a:defRPr sz="2400">
                <a:solidFill>
                  <a:schemeClr val="tx1"/>
                </a:solidFill>
              </a:defRPr>
            </a:lvl1pPr>
          </a:lstStyle>
          <a:p>
            <a:r>
              <a:rPr lang="nl-NL" dirty="0"/>
              <a:t>Contacteer ons</a:t>
            </a:r>
            <a:endParaRPr lang="nl-BE" dirty="0"/>
          </a:p>
        </p:txBody>
      </p:sp>
      <p:sp>
        <p:nvSpPr>
          <p:cNvPr id="4" name="Tijdelijke aanduiding voor tekst 3">
            <a:extLst>
              <a:ext uri="{FF2B5EF4-FFF2-40B4-BE49-F238E27FC236}">
                <a16:creationId xmlns:a16="http://schemas.microsoft.com/office/drawing/2014/main" id="{F39CB0B7-34AF-4541-8ABE-A94923271CD4}"/>
              </a:ext>
            </a:extLst>
          </p:cNvPr>
          <p:cNvSpPr>
            <a:spLocks noGrp="1"/>
          </p:cNvSpPr>
          <p:nvPr>
            <p:ph type="body" sz="quarter" idx="13" hasCustomPrompt="1"/>
          </p:nvPr>
        </p:nvSpPr>
        <p:spPr>
          <a:xfrm>
            <a:off x="1478069" y="3009440"/>
            <a:ext cx="6145584" cy="382363"/>
          </a:xfrm>
        </p:spPr>
        <p:txBody>
          <a:bodyPr anchor="t">
            <a:noAutofit/>
          </a:bodyPr>
          <a:lstStyle>
            <a:lvl1pPr marL="0" indent="0" algn="ctr">
              <a:buNone/>
              <a:defRPr sz="1800"/>
            </a:lvl1pPr>
          </a:lstStyle>
          <a:p>
            <a:pPr lvl="0"/>
            <a:r>
              <a:rPr lang="nl-NL" dirty="0"/>
              <a:t>Adres</a:t>
            </a:r>
            <a:endParaRPr lang="nl-BE" dirty="0"/>
          </a:p>
        </p:txBody>
      </p:sp>
      <p:sp>
        <p:nvSpPr>
          <p:cNvPr id="12" name="Tijdelijke aanduiding voor tekst 3">
            <a:extLst>
              <a:ext uri="{FF2B5EF4-FFF2-40B4-BE49-F238E27FC236}">
                <a16:creationId xmlns:a16="http://schemas.microsoft.com/office/drawing/2014/main" id="{F46AF27C-3496-8240-8485-200550462670}"/>
              </a:ext>
            </a:extLst>
          </p:cNvPr>
          <p:cNvSpPr>
            <a:spLocks noGrp="1"/>
          </p:cNvSpPr>
          <p:nvPr>
            <p:ph type="body" sz="quarter" idx="14" hasCustomPrompt="1"/>
          </p:nvPr>
        </p:nvSpPr>
        <p:spPr>
          <a:xfrm>
            <a:off x="1478069" y="3332046"/>
            <a:ext cx="6145583" cy="382363"/>
          </a:xfrm>
        </p:spPr>
        <p:txBody>
          <a:bodyPr anchor="t"/>
          <a:lstStyle>
            <a:lvl1pPr marL="0" indent="0" algn="ctr">
              <a:buNone/>
              <a:defRPr sz="1800"/>
            </a:lvl1pPr>
          </a:lstStyle>
          <a:p>
            <a:pPr lvl="0"/>
            <a:r>
              <a:rPr lang="nl-NL" dirty="0"/>
              <a:t>Telefoonnummer</a:t>
            </a:r>
            <a:endParaRPr lang="nl-BE" dirty="0"/>
          </a:p>
        </p:txBody>
      </p:sp>
      <p:sp>
        <p:nvSpPr>
          <p:cNvPr id="14" name="Tijdelijke aanduiding voor tekst 3">
            <a:extLst>
              <a:ext uri="{FF2B5EF4-FFF2-40B4-BE49-F238E27FC236}">
                <a16:creationId xmlns:a16="http://schemas.microsoft.com/office/drawing/2014/main" id="{33117868-00BF-6E43-8972-F44FFF2A1ED3}"/>
              </a:ext>
            </a:extLst>
          </p:cNvPr>
          <p:cNvSpPr>
            <a:spLocks noGrp="1"/>
          </p:cNvSpPr>
          <p:nvPr>
            <p:ph type="body" sz="quarter" idx="15" hasCustomPrompt="1"/>
          </p:nvPr>
        </p:nvSpPr>
        <p:spPr>
          <a:xfrm>
            <a:off x="1478069" y="3638435"/>
            <a:ext cx="6145584" cy="347065"/>
          </a:xfrm>
        </p:spPr>
        <p:txBody>
          <a:bodyPr anchor="t"/>
          <a:lstStyle>
            <a:lvl1pPr marL="0" indent="0" algn="ctr">
              <a:buNone/>
              <a:defRPr sz="1800"/>
            </a:lvl1pPr>
          </a:lstStyle>
          <a:p>
            <a:pPr lvl="0"/>
            <a:r>
              <a:rPr lang="nl-NL" dirty="0"/>
              <a:t>mail</a:t>
            </a:r>
            <a:endParaRPr lang="nl-BE" dirty="0"/>
          </a:p>
        </p:txBody>
      </p:sp>
      <p:sp>
        <p:nvSpPr>
          <p:cNvPr id="5" name="Tekstvak 4">
            <a:extLst>
              <a:ext uri="{FF2B5EF4-FFF2-40B4-BE49-F238E27FC236}">
                <a16:creationId xmlns:a16="http://schemas.microsoft.com/office/drawing/2014/main" id="{F920998B-403A-194F-B4D2-BF82D8B9A772}"/>
              </a:ext>
            </a:extLst>
          </p:cNvPr>
          <p:cNvSpPr txBox="1"/>
          <p:nvPr userDrawn="1"/>
        </p:nvSpPr>
        <p:spPr>
          <a:xfrm>
            <a:off x="2257922" y="2486327"/>
            <a:ext cx="4628155" cy="338554"/>
          </a:xfrm>
          <a:prstGeom prst="rect">
            <a:avLst/>
          </a:prstGeom>
          <a:noFill/>
        </p:spPr>
        <p:txBody>
          <a:bodyPr wrap="square" rtlCol="0">
            <a:spAutoFit/>
          </a:bodyPr>
          <a:lstStyle/>
          <a:p>
            <a:pPr algn="ctr"/>
            <a:r>
              <a:rPr lang="nl-BE" sz="1600" b="1" dirty="0">
                <a:solidFill>
                  <a:schemeClr val="tx1">
                    <a:lumMod val="75000"/>
                  </a:schemeClr>
                </a:solidFill>
                <a:latin typeface="Arial" panose="020B0604020202020204" pitchFamily="34" charset="0"/>
                <a:cs typeface="Arial" panose="020B0604020202020204" pitchFamily="34" charset="0"/>
              </a:rPr>
              <a:t>Boerennatuur vzw</a:t>
            </a:r>
          </a:p>
        </p:txBody>
      </p:sp>
      <p:pic>
        <p:nvPicPr>
          <p:cNvPr id="26" name="Afbeelding 25">
            <a:extLst>
              <a:ext uri="{FF2B5EF4-FFF2-40B4-BE49-F238E27FC236}">
                <a16:creationId xmlns:a16="http://schemas.microsoft.com/office/drawing/2014/main" id="{4BEC3265-A898-4B45-AA08-8F40AD78F1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56930" y="862181"/>
            <a:ext cx="630139" cy="1076381"/>
          </a:xfrm>
          <a:prstGeom prst="rect">
            <a:avLst/>
          </a:prstGeom>
        </p:spPr>
      </p:pic>
      <p:sp>
        <p:nvSpPr>
          <p:cNvPr id="29" name="Tijdelijke aanduiding voor tekst 3">
            <a:extLst>
              <a:ext uri="{FF2B5EF4-FFF2-40B4-BE49-F238E27FC236}">
                <a16:creationId xmlns:a16="http://schemas.microsoft.com/office/drawing/2014/main" id="{535C3CA3-87CD-5740-B531-F9FCE015483E}"/>
              </a:ext>
            </a:extLst>
          </p:cNvPr>
          <p:cNvSpPr>
            <a:spLocks noGrp="1"/>
          </p:cNvSpPr>
          <p:nvPr>
            <p:ph type="body" sz="quarter" idx="19" hasCustomPrompt="1"/>
          </p:nvPr>
        </p:nvSpPr>
        <p:spPr>
          <a:xfrm>
            <a:off x="1478069" y="3934254"/>
            <a:ext cx="6145584" cy="347065"/>
          </a:xfrm>
        </p:spPr>
        <p:txBody>
          <a:bodyPr anchor="t"/>
          <a:lstStyle>
            <a:lvl1pPr marL="0" indent="0" algn="ctr">
              <a:buNone/>
              <a:defRPr sz="1800"/>
            </a:lvl1pPr>
          </a:lstStyle>
          <a:p>
            <a:pPr lvl="0"/>
            <a:r>
              <a:rPr lang="nl-NL" dirty="0"/>
              <a:t>website</a:t>
            </a:r>
            <a:endParaRPr lang="nl-BE" dirty="0"/>
          </a:p>
        </p:txBody>
      </p:sp>
      <p:sp>
        <p:nvSpPr>
          <p:cNvPr id="22" name="Tijdelijke aanduiding voor afbeelding 21">
            <a:extLst>
              <a:ext uri="{FF2B5EF4-FFF2-40B4-BE49-F238E27FC236}">
                <a16:creationId xmlns:a16="http://schemas.microsoft.com/office/drawing/2014/main" id="{CC17F702-46AD-1C4F-83D5-DE523C45531C}"/>
              </a:ext>
            </a:extLst>
          </p:cNvPr>
          <p:cNvSpPr>
            <a:spLocks noGrp="1"/>
          </p:cNvSpPr>
          <p:nvPr>
            <p:ph type="pic" sz="quarter" idx="21"/>
          </p:nvPr>
        </p:nvSpPr>
        <p:spPr>
          <a:xfrm>
            <a:off x="0" y="-2"/>
            <a:ext cx="9144000" cy="5143501"/>
          </a:xfrm>
          <a:custGeom>
            <a:avLst/>
            <a:gdLst>
              <a:gd name="connsiteX0" fmla="*/ 844550 w 9144000"/>
              <a:gd name="connsiteY0" fmla="*/ 508794 h 5143500"/>
              <a:gd name="connsiteX1" fmla="*/ 844550 w 9144000"/>
              <a:gd name="connsiteY1" fmla="*/ 4634707 h 5143500"/>
              <a:gd name="connsiteX2" fmla="*/ 8299450 w 9144000"/>
              <a:gd name="connsiteY2" fmla="*/ 4634707 h 5143500"/>
              <a:gd name="connsiteX3" fmla="*/ 8299450 w 9144000"/>
              <a:gd name="connsiteY3" fmla="*/ 508794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844550" y="508794"/>
                </a:moveTo>
                <a:lnTo>
                  <a:pt x="844550" y="4634707"/>
                </a:lnTo>
                <a:lnTo>
                  <a:pt x="8299450" y="4634707"/>
                </a:lnTo>
                <a:lnTo>
                  <a:pt x="8299450" y="508794"/>
                </a:lnTo>
                <a:close/>
                <a:moveTo>
                  <a:pt x="0" y="0"/>
                </a:moveTo>
                <a:lnTo>
                  <a:pt x="9144000" y="0"/>
                </a:lnTo>
                <a:lnTo>
                  <a:pt x="9144000" y="5143500"/>
                </a:lnTo>
                <a:lnTo>
                  <a:pt x="0" y="5143500"/>
                </a:lnTo>
                <a:close/>
              </a:path>
            </a:pathLst>
          </a:custGeom>
          <a:solidFill>
            <a:schemeClr val="bg1"/>
          </a:solidFill>
        </p:spPr>
        <p:txBody>
          <a:bodyPr wrap="square">
            <a:noAutofit/>
          </a:bodyPr>
          <a:lstStyle/>
          <a:p>
            <a:r>
              <a:rPr lang="nl-NL"/>
              <a:t>Klik op het pictogram als u een afbeelding wilt toevoegen</a:t>
            </a:r>
            <a:endParaRPr lang="nl-BE"/>
          </a:p>
        </p:txBody>
      </p:sp>
    </p:spTree>
    <p:extLst>
      <p:ext uri="{BB962C8B-B14F-4D97-AF65-F5344CB8AC3E}">
        <p14:creationId xmlns:p14="http://schemas.microsoft.com/office/powerpoint/2010/main" val="1745757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25952D-50CB-1A4C-BB82-8515526ABF84}"/>
              </a:ext>
            </a:extLst>
          </p:cNvPr>
          <p:cNvSpPr>
            <a:spLocks noGrp="1"/>
          </p:cNvSpPr>
          <p:nvPr>
            <p:ph type="title"/>
          </p:nvPr>
        </p:nvSpPr>
        <p:spPr/>
        <p:txBody>
          <a:bodyPr/>
          <a:lstStyle/>
          <a:p>
            <a:r>
              <a:rPr lang="nl-NL"/>
              <a:t>Klik om stijl te bewerken</a:t>
            </a:r>
            <a:endParaRPr lang="nl-BE"/>
          </a:p>
        </p:txBody>
      </p:sp>
      <p:sp>
        <p:nvSpPr>
          <p:cNvPr id="6" name="Tijdelijke aanduiding voor datum 3">
            <a:extLst>
              <a:ext uri="{FF2B5EF4-FFF2-40B4-BE49-F238E27FC236}">
                <a16:creationId xmlns:a16="http://schemas.microsoft.com/office/drawing/2014/main" id="{69847514-14B2-E948-9DEF-729ADAFEFEC9}"/>
              </a:ext>
            </a:extLst>
          </p:cNvPr>
          <p:cNvSpPr>
            <a:spLocks noGrp="1"/>
          </p:cNvSpPr>
          <p:nvPr>
            <p:ph type="dt" sz="half" idx="10"/>
          </p:nvPr>
        </p:nvSpPr>
        <p:spPr>
          <a:xfrm>
            <a:off x="0" y="4865743"/>
            <a:ext cx="774637" cy="273844"/>
          </a:xfrm>
        </p:spPr>
        <p:txBody>
          <a:bodyPr/>
          <a:lstStyle>
            <a:lvl1pPr algn="l">
              <a:defRPr>
                <a:solidFill>
                  <a:schemeClr val="bg2"/>
                </a:solidFill>
              </a:defRPr>
            </a:lvl1pPr>
          </a:lstStyle>
          <a:p>
            <a:fld id="{E36F5D54-6010-D345-997C-77AA5CEECC33}" type="datetime1">
              <a:rPr lang="nl-BE" smtClean="0"/>
              <a:t>14/10/2024</a:t>
            </a:fld>
            <a:endParaRPr lang="nl-BE" dirty="0"/>
          </a:p>
        </p:txBody>
      </p:sp>
      <p:sp>
        <p:nvSpPr>
          <p:cNvPr id="8" name="Tijdelijke aanduiding voor dianummer 5">
            <a:extLst>
              <a:ext uri="{FF2B5EF4-FFF2-40B4-BE49-F238E27FC236}">
                <a16:creationId xmlns:a16="http://schemas.microsoft.com/office/drawing/2014/main" id="{E18F0587-1DC3-0E4A-A68B-B47F0A7FB43D}"/>
              </a:ext>
            </a:extLst>
          </p:cNvPr>
          <p:cNvSpPr>
            <a:spLocks noGrp="1"/>
          </p:cNvSpPr>
          <p:nvPr>
            <p:ph type="sldNum" sz="quarter" idx="12"/>
          </p:nvPr>
        </p:nvSpPr>
        <p:spPr>
          <a:xfrm>
            <a:off x="-473" y="-22780"/>
            <a:ext cx="461727" cy="273844"/>
          </a:xfrm>
        </p:spPr>
        <p:txBody>
          <a:bodyPr/>
          <a:lstStyle>
            <a:lvl1pPr algn="l">
              <a:defRPr>
                <a:solidFill>
                  <a:schemeClr val="bg2"/>
                </a:solidFill>
              </a:defRPr>
            </a:lvl1pPr>
          </a:lstStyle>
          <a:p>
            <a:fld id="{5C28581E-98AF-9D47-8A00-9FE2423698C9}" type="slidenum">
              <a:rPr lang="nl-BE" smtClean="0"/>
              <a:pPr/>
              <a:t>‹nr.›</a:t>
            </a:fld>
            <a:endParaRPr lang="nl-BE" dirty="0"/>
          </a:p>
        </p:txBody>
      </p:sp>
      <p:sp>
        <p:nvSpPr>
          <p:cNvPr id="9" name="Tijdelijke aanduiding voor voettekst 4">
            <a:extLst>
              <a:ext uri="{FF2B5EF4-FFF2-40B4-BE49-F238E27FC236}">
                <a16:creationId xmlns:a16="http://schemas.microsoft.com/office/drawing/2014/main" id="{EE7C62AF-7550-AC44-B4F3-8153120E0944}"/>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2"/>
                </a:solidFill>
              </a:defRPr>
            </a:lvl1pPr>
          </a:lstStyle>
          <a:p>
            <a:r>
              <a:rPr lang="nl-BE"/>
              <a:t>Presentatie Boerennatuur</a:t>
            </a:r>
            <a:endParaRPr lang="nl-BE" dirty="0"/>
          </a:p>
        </p:txBody>
      </p:sp>
      <p:pic>
        <p:nvPicPr>
          <p:cNvPr id="10" name="Afbeelding 9">
            <a:extLst>
              <a:ext uri="{FF2B5EF4-FFF2-40B4-BE49-F238E27FC236}">
                <a16:creationId xmlns:a16="http://schemas.microsoft.com/office/drawing/2014/main" id="{5389FBB9-6463-4B40-8BE9-02335BC59C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Tree>
    <p:extLst>
      <p:ext uri="{BB962C8B-B14F-4D97-AF65-F5344CB8AC3E}">
        <p14:creationId xmlns:p14="http://schemas.microsoft.com/office/powerpoint/2010/main" val="4212043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93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25F06B-894E-C441-BEC0-3A967C656B5A}"/>
              </a:ext>
            </a:extLst>
          </p:cNvPr>
          <p:cNvSpPr>
            <a:spLocks noGrp="1"/>
          </p:cNvSpPr>
          <p:nvPr>
            <p:ph type="pic" sz="quarter" idx="10"/>
          </p:nvPr>
        </p:nvSpPr>
        <p:spPr>
          <a:xfrm>
            <a:off x="0" y="0"/>
            <a:ext cx="9144000" cy="5143500"/>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119985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A6319110-E50A-D04C-9285-77F2BAD83B7A}"/>
              </a:ext>
            </a:extLst>
          </p:cNvPr>
          <p:cNvSpPr/>
          <p:nvPr userDrawn="1"/>
        </p:nvSpPr>
        <p:spPr>
          <a:xfrm>
            <a:off x="0" y="2194560"/>
            <a:ext cx="7171509" cy="2948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20C51223-E003-7447-9FF4-D2B64D2E898F}"/>
              </a:ext>
            </a:extLst>
          </p:cNvPr>
          <p:cNvSpPr>
            <a:spLocks noGrp="1"/>
          </p:cNvSpPr>
          <p:nvPr>
            <p:ph type="title"/>
          </p:nvPr>
        </p:nvSpPr>
        <p:spPr>
          <a:xfrm>
            <a:off x="611300" y="2777120"/>
            <a:ext cx="6429579" cy="1492473"/>
          </a:xfrm>
        </p:spPr>
        <p:txBody>
          <a:bodyPr anchor="b">
            <a:normAutofit/>
          </a:bodyPr>
          <a:lstStyle>
            <a:lvl1pPr algn="l">
              <a:defRPr sz="4000">
                <a:solidFill>
                  <a:schemeClr val="tx1"/>
                </a:solidFill>
              </a:defRPr>
            </a:lvl1pPr>
          </a:lstStyle>
          <a:p>
            <a:r>
              <a:rPr lang="nl-NL"/>
              <a:t>Klik om stijl te bewerken</a:t>
            </a:r>
            <a:endParaRPr lang="nl-BE" dirty="0"/>
          </a:p>
        </p:txBody>
      </p:sp>
      <p:sp>
        <p:nvSpPr>
          <p:cNvPr id="3" name="Tijdelijke aanduiding voor tekst 2">
            <a:extLst>
              <a:ext uri="{FF2B5EF4-FFF2-40B4-BE49-F238E27FC236}">
                <a16:creationId xmlns:a16="http://schemas.microsoft.com/office/drawing/2014/main" id="{2DE39098-0F8A-DE47-8995-CEA507CBB712}"/>
              </a:ext>
            </a:extLst>
          </p:cNvPr>
          <p:cNvSpPr>
            <a:spLocks noGrp="1"/>
          </p:cNvSpPr>
          <p:nvPr>
            <p:ph type="body" idx="1"/>
          </p:nvPr>
        </p:nvSpPr>
        <p:spPr>
          <a:xfrm>
            <a:off x="611300" y="4357855"/>
            <a:ext cx="6429579" cy="562878"/>
          </a:xfrm>
        </p:spPr>
        <p:txBody>
          <a:bodyPr/>
          <a:lstStyle>
            <a:lvl1pPr marL="0" indent="0" algn="l">
              <a:buNone/>
              <a:defRPr sz="180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12" name="Tijdelijke aanduiding voor afbeelding 11">
            <a:extLst>
              <a:ext uri="{FF2B5EF4-FFF2-40B4-BE49-F238E27FC236}">
                <a16:creationId xmlns:a16="http://schemas.microsoft.com/office/drawing/2014/main" id="{E9A7BACD-BD01-E241-91EB-0C6226172EC3}"/>
              </a:ext>
            </a:extLst>
          </p:cNvPr>
          <p:cNvSpPr>
            <a:spLocks noGrp="1"/>
          </p:cNvSpPr>
          <p:nvPr>
            <p:ph type="pic" sz="quarter" idx="11"/>
          </p:nvPr>
        </p:nvSpPr>
        <p:spPr>
          <a:xfrm>
            <a:off x="-1" y="0"/>
            <a:ext cx="8402638" cy="5143500"/>
          </a:xfrm>
          <a:custGeom>
            <a:avLst/>
            <a:gdLst>
              <a:gd name="connsiteX0" fmla="*/ 0 w 8402638"/>
              <a:gd name="connsiteY0" fmla="*/ 0 h 5143500"/>
              <a:gd name="connsiteX1" fmla="*/ 7159625 w 8402638"/>
              <a:gd name="connsiteY1" fmla="*/ 0 h 5143500"/>
              <a:gd name="connsiteX2" fmla="*/ 7708900 w 8402638"/>
              <a:gd name="connsiteY2" fmla="*/ 0 h 5143500"/>
              <a:gd name="connsiteX3" fmla="*/ 8402638 w 8402638"/>
              <a:gd name="connsiteY3" fmla="*/ 0 h 5143500"/>
              <a:gd name="connsiteX4" fmla="*/ 8402638 w 8402638"/>
              <a:gd name="connsiteY4" fmla="*/ 5143500 h 5143500"/>
              <a:gd name="connsiteX5" fmla="*/ 7159625 w 8402638"/>
              <a:gd name="connsiteY5" fmla="*/ 5143500 h 5143500"/>
              <a:gd name="connsiteX6" fmla="*/ 7159625 w 8402638"/>
              <a:gd name="connsiteY6" fmla="*/ 2193925 h 5143500"/>
              <a:gd name="connsiteX7" fmla="*/ 0 w 8402638"/>
              <a:gd name="connsiteY7" fmla="*/ 219392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02638" h="5143500">
                <a:moveTo>
                  <a:pt x="0" y="0"/>
                </a:moveTo>
                <a:lnTo>
                  <a:pt x="7159625" y="0"/>
                </a:lnTo>
                <a:lnTo>
                  <a:pt x="7708900" y="0"/>
                </a:lnTo>
                <a:lnTo>
                  <a:pt x="8402638" y="0"/>
                </a:lnTo>
                <a:lnTo>
                  <a:pt x="8402638" y="5143500"/>
                </a:lnTo>
                <a:lnTo>
                  <a:pt x="7159625" y="5143500"/>
                </a:lnTo>
                <a:lnTo>
                  <a:pt x="7159625" y="2193925"/>
                </a:lnTo>
                <a:lnTo>
                  <a:pt x="0" y="2193925"/>
                </a:lnTo>
                <a:close/>
              </a:path>
            </a:pathLst>
          </a:custGeom>
          <a:solidFill>
            <a:schemeClr val="bg2">
              <a:lumMod val="20000"/>
              <a:lumOff val="80000"/>
            </a:schemeClr>
          </a:solidFill>
        </p:spPr>
        <p:txBody>
          <a:bodyPr wrap="square">
            <a:noAutofit/>
          </a:bodyPr>
          <a:lstStyle/>
          <a:p>
            <a:r>
              <a:rPr lang="nl-NL"/>
              <a:t>Klik op het pictogram als u een afbeelding wilt toevoegen</a:t>
            </a:r>
            <a:endParaRPr lang="nl-BE"/>
          </a:p>
        </p:txBody>
      </p:sp>
    </p:spTree>
    <p:extLst>
      <p:ext uri="{BB962C8B-B14F-4D97-AF65-F5344CB8AC3E}">
        <p14:creationId xmlns:p14="http://schemas.microsoft.com/office/powerpoint/2010/main" val="70231618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lumMod val="20000"/>
            <a:lumOff val="80000"/>
            <a:alpha val="16000"/>
          </a:schemeClr>
        </a:solidFill>
        <a:effectLst/>
      </p:bgPr>
    </p:bg>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ABADAA01-FBA9-CB4A-80B6-F7915E5787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
        <p:nvSpPr>
          <p:cNvPr id="3" name="Tijdelijke aanduiding voor tekst 2">
            <a:extLst>
              <a:ext uri="{FF2B5EF4-FFF2-40B4-BE49-F238E27FC236}">
                <a16:creationId xmlns:a16="http://schemas.microsoft.com/office/drawing/2014/main" id="{4793CE21-7F6C-4E4A-A7F6-4EEB7A5DCDC0}"/>
              </a:ext>
            </a:extLst>
          </p:cNvPr>
          <p:cNvSpPr>
            <a:spLocks noGrp="1"/>
          </p:cNvSpPr>
          <p:nvPr>
            <p:ph type="body" sz="quarter" idx="20" hasCustomPrompt="1"/>
          </p:nvPr>
        </p:nvSpPr>
        <p:spPr>
          <a:xfrm>
            <a:off x="301766" y="641031"/>
            <a:ext cx="445276" cy="244904"/>
          </a:xfrm>
        </p:spPr>
        <p:txBody>
          <a:bodyPr anchor="b">
            <a:noAutofit/>
          </a:bodyPr>
          <a:lstStyle>
            <a:lvl1pPr marL="0" indent="0">
              <a:buNone/>
              <a:defRPr sz="1600">
                <a:solidFill>
                  <a:schemeClr val="bg2">
                    <a:alpha val="68000"/>
                  </a:schemeClr>
                </a:solidFill>
                <a:latin typeface="+mn-lt"/>
              </a:defRPr>
            </a:lvl1pPr>
          </a:lstStyle>
          <a:p>
            <a:pPr lvl="0"/>
            <a:r>
              <a:rPr lang="nl-NL" dirty="0"/>
              <a:t>01.</a:t>
            </a:r>
            <a:endParaRPr lang="nl-BE" dirty="0"/>
          </a:p>
        </p:txBody>
      </p:sp>
      <p:sp>
        <p:nvSpPr>
          <p:cNvPr id="19" name="Tijdelijke aanduiding voor afbeelding 5">
            <a:extLst>
              <a:ext uri="{FF2B5EF4-FFF2-40B4-BE49-F238E27FC236}">
                <a16:creationId xmlns:a16="http://schemas.microsoft.com/office/drawing/2014/main" id="{C7479FDD-C1A6-364C-AEE4-7FAC9DB57132}"/>
              </a:ext>
            </a:extLst>
          </p:cNvPr>
          <p:cNvSpPr>
            <a:spLocks noGrp="1"/>
          </p:cNvSpPr>
          <p:nvPr>
            <p:ph type="pic" sz="quarter" idx="14"/>
          </p:nvPr>
        </p:nvSpPr>
        <p:spPr>
          <a:xfrm>
            <a:off x="5118754" y="1"/>
            <a:ext cx="4025245" cy="5143499"/>
          </a:xfrm>
        </p:spPr>
        <p:txBody>
          <a:bodyPr/>
          <a:lstStyle/>
          <a:p>
            <a:r>
              <a:rPr lang="nl-NL"/>
              <a:t>Klik op het pictogram als u een afbeelding wilt toevoegen</a:t>
            </a:r>
            <a:endParaRPr lang="nl-BE"/>
          </a:p>
        </p:txBody>
      </p:sp>
      <p:sp>
        <p:nvSpPr>
          <p:cNvPr id="31" name="Tijdelijke aanduiding voor tekst 2">
            <a:extLst>
              <a:ext uri="{FF2B5EF4-FFF2-40B4-BE49-F238E27FC236}">
                <a16:creationId xmlns:a16="http://schemas.microsoft.com/office/drawing/2014/main" id="{2AF2BF7F-ECC3-0040-862E-E3A7C1FA648C}"/>
              </a:ext>
            </a:extLst>
          </p:cNvPr>
          <p:cNvSpPr>
            <a:spLocks noGrp="1"/>
          </p:cNvSpPr>
          <p:nvPr>
            <p:ph type="body" sz="quarter" idx="22" hasCustomPrompt="1"/>
          </p:nvPr>
        </p:nvSpPr>
        <p:spPr>
          <a:xfrm>
            <a:off x="301766" y="1541364"/>
            <a:ext cx="445276" cy="244904"/>
          </a:xfrm>
        </p:spPr>
        <p:txBody>
          <a:bodyPr anchor="b">
            <a:noAutofit/>
          </a:bodyPr>
          <a:lstStyle>
            <a:lvl1pPr marL="0" indent="0">
              <a:buNone/>
              <a:defRPr sz="1600">
                <a:solidFill>
                  <a:schemeClr val="bg2">
                    <a:alpha val="68000"/>
                  </a:schemeClr>
                </a:solidFill>
                <a:latin typeface="+mn-lt"/>
              </a:defRPr>
            </a:lvl1pPr>
          </a:lstStyle>
          <a:p>
            <a:pPr lvl="0"/>
            <a:r>
              <a:rPr lang="nl-NL" dirty="0"/>
              <a:t>02.</a:t>
            </a:r>
            <a:endParaRPr lang="nl-BE" dirty="0"/>
          </a:p>
        </p:txBody>
      </p:sp>
      <p:sp>
        <p:nvSpPr>
          <p:cNvPr id="35" name="Tijdelijke aanduiding voor tekst 2">
            <a:extLst>
              <a:ext uri="{FF2B5EF4-FFF2-40B4-BE49-F238E27FC236}">
                <a16:creationId xmlns:a16="http://schemas.microsoft.com/office/drawing/2014/main" id="{5A32B3DB-612C-B648-8751-32011A9FEA8B}"/>
              </a:ext>
            </a:extLst>
          </p:cNvPr>
          <p:cNvSpPr>
            <a:spLocks noGrp="1"/>
          </p:cNvSpPr>
          <p:nvPr>
            <p:ph type="body" sz="quarter" idx="24" hasCustomPrompt="1"/>
          </p:nvPr>
        </p:nvSpPr>
        <p:spPr>
          <a:xfrm>
            <a:off x="301766" y="2455763"/>
            <a:ext cx="445276" cy="244904"/>
          </a:xfrm>
        </p:spPr>
        <p:txBody>
          <a:bodyPr anchor="b">
            <a:noAutofit/>
          </a:bodyPr>
          <a:lstStyle>
            <a:lvl1pPr marL="0" indent="0">
              <a:buNone/>
              <a:defRPr sz="1600">
                <a:solidFill>
                  <a:schemeClr val="bg2">
                    <a:alpha val="68000"/>
                  </a:schemeClr>
                </a:solidFill>
                <a:latin typeface="+mn-lt"/>
              </a:defRPr>
            </a:lvl1pPr>
          </a:lstStyle>
          <a:p>
            <a:pPr lvl="0"/>
            <a:r>
              <a:rPr lang="nl-NL" dirty="0"/>
              <a:t>03.</a:t>
            </a:r>
            <a:endParaRPr lang="nl-BE" dirty="0"/>
          </a:p>
        </p:txBody>
      </p:sp>
      <p:sp>
        <p:nvSpPr>
          <p:cNvPr id="37" name="Tijdelijke aanduiding voor tekst 2">
            <a:extLst>
              <a:ext uri="{FF2B5EF4-FFF2-40B4-BE49-F238E27FC236}">
                <a16:creationId xmlns:a16="http://schemas.microsoft.com/office/drawing/2014/main" id="{D03D6BD1-AE5E-8344-9EBB-E5587291150F}"/>
              </a:ext>
            </a:extLst>
          </p:cNvPr>
          <p:cNvSpPr>
            <a:spLocks noGrp="1"/>
          </p:cNvSpPr>
          <p:nvPr>
            <p:ph type="body" sz="quarter" idx="26" hasCustomPrompt="1"/>
          </p:nvPr>
        </p:nvSpPr>
        <p:spPr>
          <a:xfrm>
            <a:off x="301766" y="3356096"/>
            <a:ext cx="445276" cy="244904"/>
          </a:xfrm>
        </p:spPr>
        <p:txBody>
          <a:bodyPr anchor="b">
            <a:noAutofit/>
          </a:bodyPr>
          <a:lstStyle>
            <a:lvl1pPr marL="0" indent="0">
              <a:buNone/>
              <a:defRPr sz="1600">
                <a:solidFill>
                  <a:schemeClr val="bg2">
                    <a:alpha val="68000"/>
                  </a:schemeClr>
                </a:solidFill>
                <a:latin typeface="+mn-lt"/>
              </a:defRPr>
            </a:lvl1pPr>
          </a:lstStyle>
          <a:p>
            <a:pPr lvl="0"/>
            <a:r>
              <a:rPr lang="nl-NL" dirty="0"/>
              <a:t>04.</a:t>
            </a:r>
            <a:endParaRPr lang="nl-BE" dirty="0"/>
          </a:p>
        </p:txBody>
      </p:sp>
      <p:sp>
        <p:nvSpPr>
          <p:cNvPr id="39" name="Tijdelijke aanduiding voor tekst 2">
            <a:extLst>
              <a:ext uri="{FF2B5EF4-FFF2-40B4-BE49-F238E27FC236}">
                <a16:creationId xmlns:a16="http://schemas.microsoft.com/office/drawing/2014/main" id="{A3E70910-7595-884B-9123-7AD3A7FF0596}"/>
              </a:ext>
            </a:extLst>
          </p:cNvPr>
          <p:cNvSpPr>
            <a:spLocks noGrp="1"/>
          </p:cNvSpPr>
          <p:nvPr>
            <p:ph type="body" sz="quarter" idx="28" hasCustomPrompt="1"/>
          </p:nvPr>
        </p:nvSpPr>
        <p:spPr>
          <a:xfrm>
            <a:off x="301766" y="4256427"/>
            <a:ext cx="445276" cy="244904"/>
          </a:xfrm>
        </p:spPr>
        <p:txBody>
          <a:bodyPr anchor="b">
            <a:noAutofit/>
          </a:bodyPr>
          <a:lstStyle>
            <a:lvl1pPr marL="0" indent="0">
              <a:buNone/>
              <a:defRPr sz="1600">
                <a:solidFill>
                  <a:schemeClr val="bg2">
                    <a:alpha val="68000"/>
                  </a:schemeClr>
                </a:solidFill>
                <a:latin typeface="+mn-lt"/>
              </a:defRPr>
            </a:lvl1pPr>
          </a:lstStyle>
          <a:p>
            <a:pPr lvl="0"/>
            <a:r>
              <a:rPr lang="nl-NL" dirty="0"/>
              <a:t>05.</a:t>
            </a:r>
            <a:endParaRPr lang="nl-BE" dirty="0"/>
          </a:p>
        </p:txBody>
      </p:sp>
      <p:sp>
        <p:nvSpPr>
          <p:cNvPr id="7" name="Tijdelijke aanduiding voor tekst 6">
            <a:extLst>
              <a:ext uri="{FF2B5EF4-FFF2-40B4-BE49-F238E27FC236}">
                <a16:creationId xmlns:a16="http://schemas.microsoft.com/office/drawing/2014/main" id="{773E9CD6-3361-E14C-88A9-3249184E6D0B}"/>
              </a:ext>
            </a:extLst>
          </p:cNvPr>
          <p:cNvSpPr>
            <a:spLocks noGrp="1"/>
          </p:cNvSpPr>
          <p:nvPr>
            <p:ph type="body" sz="quarter" idx="34" hasCustomPrompt="1"/>
          </p:nvPr>
        </p:nvSpPr>
        <p:spPr>
          <a:xfrm>
            <a:off x="747042" y="554893"/>
            <a:ext cx="3951082" cy="653595"/>
          </a:xfrm>
        </p:spPr>
        <p:txBody>
          <a:bodyPr/>
          <a:lstStyle>
            <a:lvl1pPr marL="0" indent="0">
              <a:buNone/>
              <a:defRPr>
                <a:latin typeface="+mj-lt"/>
              </a:defRPr>
            </a:lvl1pPr>
          </a:lstStyle>
          <a:p>
            <a:pPr lvl="0"/>
            <a:r>
              <a:rPr lang="nl-NL" dirty="0"/>
              <a:t>Agendapunt</a:t>
            </a:r>
            <a:endParaRPr lang="nl-BE" dirty="0"/>
          </a:p>
        </p:txBody>
      </p:sp>
      <p:sp>
        <p:nvSpPr>
          <p:cNvPr id="44" name="Tijdelijke aanduiding voor tekst 6">
            <a:extLst>
              <a:ext uri="{FF2B5EF4-FFF2-40B4-BE49-F238E27FC236}">
                <a16:creationId xmlns:a16="http://schemas.microsoft.com/office/drawing/2014/main" id="{452E78A6-19B3-ED43-BF2A-0A799ACED63A}"/>
              </a:ext>
            </a:extLst>
          </p:cNvPr>
          <p:cNvSpPr>
            <a:spLocks noGrp="1"/>
          </p:cNvSpPr>
          <p:nvPr>
            <p:ph type="body" sz="quarter" idx="35" hasCustomPrompt="1"/>
          </p:nvPr>
        </p:nvSpPr>
        <p:spPr>
          <a:xfrm>
            <a:off x="747042" y="1469293"/>
            <a:ext cx="3951082" cy="653595"/>
          </a:xfrm>
        </p:spPr>
        <p:txBody>
          <a:bodyPr/>
          <a:lstStyle>
            <a:lvl1pPr marL="0" indent="0">
              <a:buNone/>
              <a:defRPr>
                <a:latin typeface="+mj-lt"/>
              </a:defRPr>
            </a:lvl1pPr>
          </a:lstStyle>
          <a:p>
            <a:pPr lvl="0"/>
            <a:r>
              <a:rPr lang="nl-NL" dirty="0"/>
              <a:t>Agendapunt</a:t>
            </a:r>
            <a:endParaRPr lang="nl-BE" dirty="0"/>
          </a:p>
        </p:txBody>
      </p:sp>
      <p:sp>
        <p:nvSpPr>
          <p:cNvPr id="45" name="Tijdelijke aanduiding voor tekst 6">
            <a:extLst>
              <a:ext uri="{FF2B5EF4-FFF2-40B4-BE49-F238E27FC236}">
                <a16:creationId xmlns:a16="http://schemas.microsoft.com/office/drawing/2014/main" id="{9AF44876-A081-084C-96B9-0346827E4A5E}"/>
              </a:ext>
            </a:extLst>
          </p:cNvPr>
          <p:cNvSpPr>
            <a:spLocks noGrp="1"/>
          </p:cNvSpPr>
          <p:nvPr>
            <p:ph type="body" sz="quarter" idx="36" hasCustomPrompt="1"/>
          </p:nvPr>
        </p:nvSpPr>
        <p:spPr>
          <a:xfrm>
            <a:off x="747042" y="2366760"/>
            <a:ext cx="3951082" cy="653595"/>
          </a:xfrm>
        </p:spPr>
        <p:txBody>
          <a:bodyPr/>
          <a:lstStyle>
            <a:lvl1pPr marL="0" indent="0">
              <a:buNone/>
              <a:defRPr>
                <a:latin typeface="+mj-lt"/>
              </a:defRPr>
            </a:lvl1pPr>
          </a:lstStyle>
          <a:p>
            <a:pPr lvl="0"/>
            <a:r>
              <a:rPr lang="nl-NL" dirty="0"/>
              <a:t>Agendapunt</a:t>
            </a:r>
            <a:endParaRPr lang="nl-BE" dirty="0"/>
          </a:p>
        </p:txBody>
      </p:sp>
      <p:sp>
        <p:nvSpPr>
          <p:cNvPr id="46" name="Tijdelijke aanduiding voor tekst 6">
            <a:extLst>
              <a:ext uri="{FF2B5EF4-FFF2-40B4-BE49-F238E27FC236}">
                <a16:creationId xmlns:a16="http://schemas.microsoft.com/office/drawing/2014/main" id="{1141F311-F367-8D4E-A39F-F684EF805888}"/>
              </a:ext>
            </a:extLst>
          </p:cNvPr>
          <p:cNvSpPr>
            <a:spLocks noGrp="1"/>
          </p:cNvSpPr>
          <p:nvPr>
            <p:ph type="body" sz="quarter" idx="37" hasCustomPrompt="1"/>
          </p:nvPr>
        </p:nvSpPr>
        <p:spPr>
          <a:xfrm>
            <a:off x="747042" y="3281159"/>
            <a:ext cx="3951082" cy="653595"/>
          </a:xfrm>
        </p:spPr>
        <p:txBody>
          <a:bodyPr/>
          <a:lstStyle>
            <a:lvl1pPr marL="0" indent="0">
              <a:buNone/>
              <a:defRPr>
                <a:latin typeface="+mj-lt"/>
              </a:defRPr>
            </a:lvl1pPr>
          </a:lstStyle>
          <a:p>
            <a:pPr lvl="0"/>
            <a:r>
              <a:rPr lang="nl-NL" dirty="0"/>
              <a:t>Agendapunt</a:t>
            </a:r>
            <a:endParaRPr lang="nl-BE" dirty="0"/>
          </a:p>
        </p:txBody>
      </p:sp>
      <p:sp>
        <p:nvSpPr>
          <p:cNvPr id="47" name="Tijdelijke aanduiding voor tekst 6">
            <a:extLst>
              <a:ext uri="{FF2B5EF4-FFF2-40B4-BE49-F238E27FC236}">
                <a16:creationId xmlns:a16="http://schemas.microsoft.com/office/drawing/2014/main" id="{E7A3D3E1-0E13-304A-8D72-03BD7ABF593D}"/>
              </a:ext>
            </a:extLst>
          </p:cNvPr>
          <p:cNvSpPr>
            <a:spLocks noGrp="1"/>
          </p:cNvSpPr>
          <p:nvPr>
            <p:ph type="body" sz="quarter" idx="38" hasCustomPrompt="1"/>
          </p:nvPr>
        </p:nvSpPr>
        <p:spPr>
          <a:xfrm>
            <a:off x="747042" y="4178626"/>
            <a:ext cx="3951082" cy="653595"/>
          </a:xfrm>
        </p:spPr>
        <p:txBody>
          <a:bodyPr/>
          <a:lstStyle>
            <a:lvl1pPr marL="0" indent="0">
              <a:buNone/>
              <a:defRPr>
                <a:latin typeface="+mj-lt"/>
              </a:defRPr>
            </a:lvl1pPr>
          </a:lstStyle>
          <a:p>
            <a:pPr lvl="0"/>
            <a:r>
              <a:rPr lang="nl-NL" dirty="0"/>
              <a:t>Agendapunt</a:t>
            </a:r>
            <a:endParaRPr lang="nl-BE" dirty="0"/>
          </a:p>
        </p:txBody>
      </p:sp>
    </p:spTree>
    <p:extLst>
      <p:ext uri="{BB962C8B-B14F-4D97-AF65-F5344CB8AC3E}">
        <p14:creationId xmlns:p14="http://schemas.microsoft.com/office/powerpoint/2010/main" val="3769474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geel">
    <p:bg>
      <p:bgPr>
        <a:solidFill>
          <a:schemeClr val="accent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844A190-8EE2-A04A-A0A0-6DC097701F71}"/>
              </a:ext>
            </a:extLst>
          </p:cNvPr>
          <p:cNvSpPr/>
          <p:nvPr userDrawn="1"/>
        </p:nvSpPr>
        <p:spPr>
          <a:xfrm>
            <a:off x="457201" y="-22779"/>
            <a:ext cx="8686800" cy="5166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9A45B7CF-514D-874B-8536-D71DA18588B9}"/>
              </a:ext>
            </a:extLst>
          </p:cNvPr>
          <p:cNvSpPr>
            <a:spLocks noGrp="1"/>
          </p:cNvSpPr>
          <p:nvPr>
            <p:ph type="title"/>
          </p:nvPr>
        </p:nvSpPr>
        <p:spPr>
          <a:xfrm>
            <a:off x="689394" y="504786"/>
            <a:ext cx="7886700" cy="513807"/>
          </a:xfrm>
        </p:spPr>
        <p:txBody>
          <a:bodyPr/>
          <a:lstStyle>
            <a:lvl1pPr algn="l">
              <a:defRPr>
                <a:solidFill>
                  <a:schemeClr val="tx1"/>
                </a:solidFill>
              </a:defRPr>
            </a:lvl1p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8981C660-A76F-9B44-8D72-266D32D53C1F}"/>
              </a:ext>
            </a:extLst>
          </p:cNvPr>
          <p:cNvSpPr>
            <a:spLocks noGrp="1"/>
          </p:cNvSpPr>
          <p:nvPr>
            <p:ph idx="1"/>
          </p:nvPr>
        </p:nvSpPr>
        <p:spPr>
          <a:xfrm>
            <a:off x="689394" y="1106424"/>
            <a:ext cx="7886700" cy="37288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A4B286F-1A85-9B4E-B048-9257BD6DBAE7}"/>
              </a:ext>
            </a:extLst>
          </p:cNvPr>
          <p:cNvSpPr>
            <a:spLocks noGrp="1"/>
          </p:cNvSpPr>
          <p:nvPr>
            <p:ph type="dt" sz="half" idx="10"/>
          </p:nvPr>
        </p:nvSpPr>
        <p:spPr>
          <a:xfrm>
            <a:off x="689394" y="4865743"/>
            <a:ext cx="774637" cy="273844"/>
          </a:xfrm>
        </p:spPr>
        <p:txBody>
          <a:bodyPr/>
          <a:lstStyle>
            <a:lvl1pPr algn="l">
              <a:defRPr>
                <a:solidFill>
                  <a:schemeClr val="bg2"/>
                </a:solidFill>
              </a:defRPr>
            </a:lvl1pPr>
          </a:lstStyle>
          <a:p>
            <a:fld id="{845FA687-FD54-2B45-9388-B7E2A76E0A60}" type="datetime1">
              <a:rPr lang="nl-BE" smtClean="0"/>
              <a:t>14/10/2024</a:t>
            </a:fld>
            <a:endParaRPr lang="nl-BE" dirty="0"/>
          </a:p>
        </p:txBody>
      </p:sp>
      <p:sp>
        <p:nvSpPr>
          <p:cNvPr id="6" name="Tijdelijke aanduiding voor dianummer 5">
            <a:extLst>
              <a:ext uri="{FF2B5EF4-FFF2-40B4-BE49-F238E27FC236}">
                <a16:creationId xmlns:a16="http://schemas.microsoft.com/office/drawing/2014/main" id="{1593CB5D-0371-0343-8B05-99B77EC29519}"/>
              </a:ext>
            </a:extLst>
          </p:cNvPr>
          <p:cNvSpPr>
            <a:spLocks noGrp="1"/>
          </p:cNvSpPr>
          <p:nvPr>
            <p:ph type="sldNum" sz="quarter" idx="12"/>
          </p:nvPr>
        </p:nvSpPr>
        <p:spPr>
          <a:xfrm>
            <a:off x="8596492" y="-22780"/>
            <a:ext cx="461727" cy="273844"/>
          </a:xfrm>
        </p:spPr>
        <p:txBody>
          <a:bodyPr/>
          <a:lstStyle>
            <a:lvl1pPr algn="r">
              <a:defRPr>
                <a:solidFill>
                  <a:schemeClr val="bg2"/>
                </a:solidFill>
              </a:defRPr>
            </a:lvl1pPr>
          </a:lstStyle>
          <a:p>
            <a:fld id="{5C28581E-98AF-9D47-8A00-9FE2423698C9}" type="slidenum">
              <a:rPr lang="nl-BE" smtClean="0"/>
              <a:pPr/>
              <a:t>‹nr.›</a:t>
            </a:fld>
            <a:endParaRPr lang="nl-BE" dirty="0"/>
          </a:p>
        </p:txBody>
      </p:sp>
      <p:sp>
        <p:nvSpPr>
          <p:cNvPr id="9" name="Tijdelijke aanduiding voor voettekst 4">
            <a:extLst>
              <a:ext uri="{FF2B5EF4-FFF2-40B4-BE49-F238E27FC236}">
                <a16:creationId xmlns:a16="http://schemas.microsoft.com/office/drawing/2014/main" id="{E13D0C29-D404-1244-9B3A-C4532976D38D}"/>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2"/>
                </a:solidFill>
              </a:defRPr>
            </a:lvl1pPr>
          </a:lstStyle>
          <a:p>
            <a:r>
              <a:rPr lang="nl-BE"/>
              <a:t>Presentatie Boerennatuur</a:t>
            </a:r>
            <a:endParaRPr lang="nl-BE" dirty="0"/>
          </a:p>
        </p:txBody>
      </p:sp>
      <p:pic>
        <p:nvPicPr>
          <p:cNvPr id="10" name="Afbeelding 9">
            <a:extLst>
              <a:ext uri="{FF2B5EF4-FFF2-40B4-BE49-F238E27FC236}">
                <a16:creationId xmlns:a16="http://schemas.microsoft.com/office/drawing/2014/main" id="{D75C1BF6-3E0C-8242-8233-44106B231D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Tree>
    <p:extLst>
      <p:ext uri="{BB962C8B-B14F-4D97-AF65-F5344CB8AC3E}">
        <p14:creationId xmlns:p14="http://schemas.microsoft.com/office/powerpoint/2010/main" val="1569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oranje">
    <p:bg>
      <p:bgPr>
        <a:solidFill>
          <a:schemeClr val="accent2"/>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844A190-8EE2-A04A-A0A0-6DC097701F71}"/>
              </a:ext>
            </a:extLst>
          </p:cNvPr>
          <p:cNvSpPr/>
          <p:nvPr userDrawn="1"/>
        </p:nvSpPr>
        <p:spPr>
          <a:xfrm>
            <a:off x="457201" y="-22779"/>
            <a:ext cx="8686800" cy="5166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datum 3">
            <a:extLst>
              <a:ext uri="{FF2B5EF4-FFF2-40B4-BE49-F238E27FC236}">
                <a16:creationId xmlns:a16="http://schemas.microsoft.com/office/drawing/2014/main" id="{0A4B286F-1A85-9B4E-B048-9257BD6DBAE7}"/>
              </a:ext>
            </a:extLst>
          </p:cNvPr>
          <p:cNvSpPr>
            <a:spLocks noGrp="1"/>
          </p:cNvSpPr>
          <p:nvPr>
            <p:ph type="dt" sz="half" idx="10"/>
          </p:nvPr>
        </p:nvSpPr>
        <p:spPr>
          <a:xfrm>
            <a:off x="689394" y="4865743"/>
            <a:ext cx="774637" cy="273844"/>
          </a:xfrm>
        </p:spPr>
        <p:txBody>
          <a:bodyPr/>
          <a:lstStyle>
            <a:lvl1pPr algn="l">
              <a:defRPr>
                <a:solidFill>
                  <a:schemeClr val="bg2"/>
                </a:solidFill>
              </a:defRPr>
            </a:lvl1pPr>
          </a:lstStyle>
          <a:p>
            <a:fld id="{845FA687-FD54-2B45-9388-B7E2A76E0A60}" type="datetime1">
              <a:rPr lang="nl-BE" smtClean="0"/>
              <a:t>14/10/2024</a:t>
            </a:fld>
            <a:endParaRPr lang="nl-BE" dirty="0"/>
          </a:p>
        </p:txBody>
      </p:sp>
      <p:sp>
        <p:nvSpPr>
          <p:cNvPr id="6" name="Tijdelijke aanduiding voor dianummer 5">
            <a:extLst>
              <a:ext uri="{FF2B5EF4-FFF2-40B4-BE49-F238E27FC236}">
                <a16:creationId xmlns:a16="http://schemas.microsoft.com/office/drawing/2014/main" id="{1593CB5D-0371-0343-8B05-99B77EC29519}"/>
              </a:ext>
            </a:extLst>
          </p:cNvPr>
          <p:cNvSpPr>
            <a:spLocks noGrp="1"/>
          </p:cNvSpPr>
          <p:nvPr>
            <p:ph type="sldNum" sz="quarter" idx="12"/>
          </p:nvPr>
        </p:nvSpPr>
        <p:spPr>
          <a:xfrm>
            <a:off x="8596492" y="-22780"/>
            <a:ext cx="461727" cy="273844"/>
          </a:xfrm>
        </p:spPr>
        <p:txBody>
          <a:bodyPr/>
          <a:lstStyle>
            <a:lvl1pPr algn="r">
              <a:defRPr>
                <a:solidFill>
                  <a:schemeClr val="bg2"/>
                </a:solidFill>
              </a:defRPr>
            </a:lvl1pPr>
          </a:lstStyle>
          <a:p>
            <a:fld id="{5C28581E-98AF-9D47-8A00-9FE2423698C9}" type="slidenum">
              <a:rPr lang="nl-BE" smtClean="0"/>
              <a:pPr/>
              <a:t>‹nr.›</a:t>
            </a:fld>
            <a:endParaRPr lang="nl-BE" dirty="0"/>
          </a:p>
        </p:txBody>
      </p:sp>
      <p:sp>
        <p:nvSpPr>
          <p:cNvPr id="9" name="Tijdelijke aanduiding voor voettekst 4">
            <a:extLst>
              <a:ext uri="{FF2B5EF4-FFF2-40B4-BE49-F238E27FC236}">
                <a16:creationId xmlns:a16="http://schemas.microsoft.com/office/drawing/2014/main" id="{E13D0C29-D404-1244-9B3A-C4532976D38D}"/>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2"/>
                </a:solidFill>
              </a:defRPr>
            </a:lvl1pPr>
          </a:lstStyle>
          <a:p>
            <a:r>
              <a:rPr lang="nl-BE"/>
              <a:t>Presentatie Boerennatuur</a:t>
            </a:r>
            <a:endParaRPr lang="nl-BE" dirty="0"/>
          </a:p>
        </p:txBody>
      </p:sp>
      <p:pic>
        <p:nvPicPr>
          <p:cNvPr id="10" name="Afbeelding 9">
            <a:extLst>
              <a:ext uri="{FF2B5EF4-FFF2-40B4-BE49-F238E27FC236}">
                <a16:creationId xmlns:a16="http://schemas.microsoft.com/office/drawing/2014/main" id="{D75C1BF6-3E0C-8242-8233-44106B231D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
        <p:nvSpPr>
          <p:cNvPr id="11" name="Titel 1">
            <a:extLst>
              <a:ext uri="{FF2B5EF4-FFF2-40B4-BE49-F238E27FC236}">
                <a16:creationId xmlns:a16="http://schemas.microsoft.com/office/drawing/2014/main" id="{7BA0567E-80A6-134C-9936-3685B063D5F2}"/>
              </a:ext>
            </a:extLst>
          </p:cNvPr>
          <p:cNvSpPr>
            <a:spLocks noGrp="1"/>
          </p:cNvSpPr>
          <p:nvPr>
            <p:ph type="title"/>
          </p:nvPr>
        </p:nvSpPr>
        <p:spPr>
          <a:xfrm>
            <a:off x="689394" y="504786"/>
            <a:ext cx="7886700" cy="513807"/>
          </a:xfrm>
        </p:spPr>
        <p:txBody>
          <a:bodyPr/>
          <a:lstStyle>
            <a:lvl1pPr algn="l">
              <a:defRPr>
                <a:solidFill>
                  <a:schemeClr val="tx1"/>
                </a:solidFill>
              </a:defRPr>
            </a:lvl1pPr>
          </a:lstStyle>
          <a:p>
            <a:r>
              <a:rPr lang="nl-NL"/>
              <a:t>Klik om stijl te bewerken</a:t>
            </a:r>
            <a:endParaRPr lang="nl-BE" dirty="0"/>
          </a:p>
        </p:txBody>
      </p:sp>
      <p:sp>
        <p:nvSpPr>
          <p:cNvPr id="12" name="Tijdelijke aanduiding voor inhoud 2">
            <a:extLst>
              <a:ext uri="{FF2B5EF4-FFF2-40B4-BE49-F238E27FC236}">
                <a16:creationId xmlns:a16="http://schemas.microsoft.com/office/drawing/2014/main" id="{5800662D-7FCC-EB42-8079-E7A64E0E5F34}"/>
              </a:ext>
            </a:extLst>
          </p:cNvPr>
          <p:cNvSpPr>
            <a:spLocks noGrp="1"/>
          </p:cNvSpPr>
          <p:nvPr>
            <p:ph idx="1"/>
          </p:nvPr>
        </p:nvSpPr>
        <p:spPr>
          <a:xfrm>
            <a:off x="689394" y="1106424"/>
            <a:ext cx="7886700" cy="37288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551326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object-blauw">
    <p:bg>
      <p:bgPr>
        <a:solidFill>
          <a:schemeClr val="accent3"/>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844A190-8EE2-A04A-A0A0-6DC097701F71}"/>
              </a:ext>
            </a:extLst>
          </p:cNvPr>
          <p:cNvSpPr/>
          <p:nvPr userDrawn="1"/>
        </p:nvSpPr>
        <p:spPr>
          <a:xfrm>
            <a:off x="457201" y="-22779"/>
            <a:ext cx="8686800" cy="5166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datum 3">
            <a:extLst>
              <a:ext uri="{FF2B5EF4-FFF2-40B4-BE49-F238E27FC236}">
                <a16:creationId xmlns:a16="http://schemas.microsoft.com/office/drawing/2014/main" id="{0A4B286F-1A85-9B4E-B048-9257BD6DBAE7}"/>
              </a:ext>
            </a:extLst>
          </p:cNvPr>
          <p:cNvSpPr>
            <a:spLocks noGrp="1"/>
          </p:cNvSpPr>
          <p:nvPr>
            <p:ph type="dt" sz="half" idx="10"/>
          </p:nvPr>
        </p:nvSpPr>
        <p:spPr>
          <a:xfrm>
            <a:off x="689394" y="4865743"/>
            <a:ext cx="774637" cy="273844"/>
          </a:xfrm>
        </p:spPr>
        <p:txBody>
          <a:bodyPr/>
          <a:lstStyle>
            <a:lvl1pPr algn="l">
              <a:defRPr>
                <a:solidFill>
                  <a:schemeClr val="bg2"/>
                </a:solidFill>
              </a:defRPr>
            </a:lvl1pPr>
          </a:lstStyle>
          <a:p>
            <a:fld id="{845FA687-FD54-2B45-9388-B7E2A76E0A60}" type="datetime1">
              <a:rPr lang="nl-BE" smtClean="0"/>
              <a:t>14/10/2024</a:t>
            </a:fld>
            <a:endParaRPr lang="nl-BE" dirty="0"/>
          </a:p>
        </p:txBody>
      </p:sp>
      <p:sp>
        <p:nvSpPr>
          <p:cNvPr id="6" name="Tijdelijke aanduiding voor dianummer 5">
            <a:extLst>
              <a:ext uri="{FF2B5EF4-FFF2-40B4-BE49-F238E27FC236}">
                <a16:creationId xmlns:a16="http://schemas.microsoft.com/office/drawing/2014/main" id="{1593CB5D-0371-0343-8B05-99B77EC29519}"/>
              </a:ext>
            </a:extLst>
          </p:cNvPr>
          <p:cNvSpPr>
            <a:spLocks noGrp="1"/>
          </p:cNvSpPr>
          <p:nvPr>
            <p:ph type="sldNum" sz="quarter" idx="12"/>
          </p:nvPr>
        </p:nvSpPr>
        <p:spPr>
          <a:xfrm>
            <a:off x="8596492" y="-22780"/>
            <a:ext cx="461727" cy="273844"/>
          </a:xfrm>
        </p:spPr>
        <p:txBody>
          <a:bodyPr/>
          <a:lstStyle>
            <a:lvl1pPr algn="r">
              <a:defRPr>
                <a:solidFill>
                  <a:schemeClr val="bg2"/>
                </a:solidFill>
              </a:defRPr>
            </a:lvl1pPr>
          </a:lstStyle>
          <a:p>
            <a:fld id="{5C28581E-98AF-9D47-8A00-9FE2423698C9}" type="slidenum">
              <a:rPr lang="nl-BE" smtClean="0"/>
              <a:pPr/>
              <a:t>‹nr.›</a:t>
            </a:fld>
            <a:endParaRPr lang="nl-BE" dirty="0"/>
          </a:p>
        </p:txBody>
      </p:sp>
      <p:sp>
        <p:nvSpPr>
          <p:cNvPr id="9" name="Tijdelijke aanduiding voor voettekst 4">
            <a:extLst>
              <a:ext uri="{FF2B5EF4-FFF2-40B4-BE49-F238E27FC236}">
                <a16:creationId xmlns:a16="http://schemas.microsoft.com/office/drawing/2014/main" id="{E13D0C29-D404-1244-9B3A-C4532976D38D}"/>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2"/>
                </a:solidFill>
              </a:defRPr>
            </a:lvl1pPr>
          </a:lstStyle>
          <a:p>
            <a:r>
              <a:rPr lang="nl-BE"/>
              <a:t>Presentatie Boerennatuur</a:t>
            </a:r>
            <a:endParaRPr lang="nl-BE" dirty="0"/>
          </a:p>
        </p:txBody>
      </p:sp>
      <p:pic>
        <p:nvPicPr>
          <p:cNvPr id="10" name="Afbeelding 9">
            <a:extLst>
              <a:ext uri="{FF2B5EF4-FFF2-40B4-BE49-F238E27FC236}">
                <a16:creationId xmlns:a16="http://schemas.microsoft.com/office/drawing/2014/main" id="{D75C1BF6-3E0C-8242-8233-44106B231D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
        <p:nvSpPr>
          <p:cNvPr id="11" name="Titel 1">
            <a:extLst>
              <a:ext uri="{FF2B5EF4-FFF2-40B4-BE49-F238E27FC236}">
                <a16:creationId xmlns:a16="http://schemas.microsoft.com/office/drawing/2014/main" id="{D46DF1CC-856E-DC48-80E9-B534BA753BD2}"/>
              </a:ext>
            </a:extLst>
          </p:cNvPr>
          <p:cNvSpPr>
            <a:spLocks noGrp="1"/>
          </p:cNvSpPr>
          <p:nvPr>
            <p:ph type="title"/>
          </p:nvPr>
        </p:nvSpPr>
        <p:spPr>
          <a:xfrm>
            <a:off x="689394" y="504786"/>
            <a:ext cx="7886700" cy="513807"/>
          </a:xfrm>
        </p:spPr>
        <p:txBody>
          <a:bodyPr/>
          <a:lstStyle>
            <a:lvl1pPr algn="l">
              <a:defRPr>
                <a:solidFill>
                  <a:schemeClr val="tx1"/>
                </a:solidFill>
              </a:defRPr>
            </a:lvl1pPr>
          </a:lstStyle>
          <a:p>
            <a:r>
              <a:rPr lang="nl-NL"/>
              <a:t>Klik om stijl te bewerken</a:t>
            </a:r>
            <a:endParaRPr lang="nl-BE" dirty="0"/>
          </a:p>
        </p:txBody>
      </p:sp>
      <p:sp>
        <p:nvSpPr>
          <p:cNvPr id="12" name="Tijdelijke aanduiding voor inhoud 2">
            <a:extLst>
              <a:ext uri="{FF2B5EF4-FFF2-40B4-BE49-F238E27FC236}">
                <a16:creationId xmlns:a16="http://schemas.microsoft.com/office/drawing/2014/main" id="{BC5D0E31-214C-2642-86C0-2CCDD27C8D61}"/>
              </a:ext>
            </a:extLst>
          </p:cNvPr>
          <p:cNvSpPr>
            <a:spLocks noGrp="1"/>
          </p:cNvSpPr>
          <p:nvPr>
            <p:ph idx="1"/>
          </p:nvPr>
        </p:nvSpPr>
        <p:spPr>
          <a:xfrm>
            <a:off x="689394" y="1106424"/>
            <a:ext cx="7886700" cy="37288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93684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object-groen">
    <p:bg>
      <p:bgPr>
        <a:solidFill>
          <a:schemeClr val="accent4"/>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844A190-8EE2-A04A-A0A0-6DC097701F71}"/>
              </a:ext>
            </a:extLst>
          </p:cNvPr>
          <p:cNvSpPr/>
          <p:nvPr userDrawn="1"/>
        </p:nvSpPr>
        <p:spPr>
          <a:xfrm>
            <a:off x="457201" y="-22779"/>
            <a:ext cx="8686800" cy="5166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datum 3">
            <a:extLst>
              <a:ext uri="{FF2B5EF4-FFF2-40B4-BE49-F238E27FC236}">
                <a16:creationId xmlns:a16="http://schemas.microsoft.com/office/drawing/2014/main" id="{0A4B286F-1A85-9B4E-B048-9257BD6DBAE7}"/>
              </a:ext>
            </a:extLst>
          </p:cNvPr>
          <p:cNvSpPr>
            <a:spLocks noGrp="1"/>
          </p:cNvSpPr>
          <p:nvPr>
            <p:ph type="dt" sz="half" idx="10"/>
          </p:nvPr>
        </p:nvSpPr>
        <p:spPr>
          <a:xfrm>
            <a:off x="689394" y="4865743"/>
            <a:ext cx="774637" cy="273844"/>
          </a:xfrm>
        </p:spPr>
        <p:txBody>
          <a:bodyPr/>
          <a:lstStyle>
            <a:lvl1pPr algn="l">
              <a:defRPr>
                <a:solidFill>
                  <a:schemeClr val="bg2"/>
                </a:solidFill>
              </a:defRPr>
            </a:lvl1pPr>
          </a:lstStyle>
          <a:p>
            <a:fld id="{845FA687-FD54-2B45-9388-B7E2A76E0A60}" type="datetime1">
              <a:rPr lang="nl-BE" smtClean="0"/>
              <a:t>14/10/2024</a:t>
            </a:fld>
            <a:endParaRPr lang="nl-BE" dirty="0"/>
          </a:p>
        </p:txBody>
      </p:sp>
      <p:sp>
        <p:nvSpPr>
          <p:cNvPr id="6" name="Tijdelijke aanduiding voor dianummer 5">
            <a:extLst>
              <a:ext uri="{FF2B5EF4-FFF2-40B4-BE49-F238E27FC236}">
                <a16:creationId xmlns:a16="http://schemas.microsoft.com/office/drawing/2014/main" id="{1593CB5D-0371-0343-8B05-99B77EC29519}"/>
              </a:ext>
            </a:extLst>
          </p:cNvPr>
          <p:cNvSpPr>
            <a:spLocks noGrp="1"/>
          </p:cNvSpPr>
          <p:nvPr>
            <p:ph type="sldNum" sz="quarter" idx="12"/>
          </p:nvPr>
        </p:nvSpPr>
        <p:spPr>
          <a:xfrm>
            <a:off x="8596492" y="-22780"/>
            <a:ext cx="461727" cy="273844"/>
          </a:xfrm>
        </p:spPr>
        <p:txBody>
          <a:bodyPr/>
          <a:lstStyle>
            <a:lvl1pPr algn="r">
              <a:defRPr>
                <a:solidFill>
                  <a:schemeClr val="bg2"/>
                </a:solidFill>
              </a:defRPr>
            </a:lvl1pPr>
          </a:lstStyle>
          <a:p>
            <a:fld id="{5C28581E-98AF-9D47-8A00-9FE2423698C9}" type="slidenum">
              <a:rPr lang="nl-BE" smtClean="0"/>
              <a:pPr/>
              <a:t>‹nr.›</a:t>
            </a:fld>
            <a:endParaRPr lang="nl-BE" dirty="0"/>
          </a:p>
        </p:txBody>
      </p:sp>
      <p:sp>
        <p:nvSpPr>
          <p:cNvPr id="9" name="Tijdelijke aanduiding voor voettekst 4">
            <a:extLst>
              <a:ext uri="{FF2B5EF4-FFF2-40B4-BE49-F238E27FC236}">
                <a16:creationId xmlns:a16="http://schemas.microsoft.com/office/drawing/2014/main" id="{E13D0C29-D404-1244-9B3A-C4532976D38D}"/>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2"/>
                </a:solidFill>
              </a:defRPr>
            </a:lvl1pPr>
          </a:lstStyle>
          <a:p>
            <a:r>
              <a:rPr lang="nl-BE"/>
              <a:t>Presentatie Boerennatuur</a:t>
            </a:r>
            <a:endParaRPr lang="nl-BE" dirty="0"/>
          </a:p>
        </p:txBody>
      </p:sp>
      <p:pic>
        <p:nvPicPr>
          <p:cNvPr id="10" name="Afbeelding 9">
            <a:extLst>
              <a:ext uri="{FF2B5EF4-FFF2-40B4-BE49-F238E27FC236}">
                <a16:creationId xmlns:a16="http://schemas.microsoft.com/office/drawing/2014/main" id="{D75C1BF6-3E0C-8242-8233-44106B231D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
        <p:nvSpPr>
          <p:cNvPr id="11" name="Titel 1">
            <a:extLst>
              <a:ext uri="{FF2B5EF4-FFF2-40B4-BE49-F238E27FC236}">
                <a16:creationId xmlns:a16="http://schemas.microsoft.com/office/drawing/2014/main" id="{AE971B3F-14F9-C749-9345-8EC5745F02AE}"/>
              </a:ext>
            </a:extLst>
          </p:cNvPr>
          <p:cNvSpPr>
            <a:spLocks noGrp="1"/>
          </p:cNvSpPr>
          <p:nvPr>
            <p:ph type="title"/>
          </p:nvPr>
        </p:nvSpPr>
        <p:spPr>
          <a:xfrm>
            <a:off x="689394" y="504786"/>
            <a:ext cx="7886700" cy="513807"/>
          </a:xfrm>
        </p:spPr>
        <p:txBody>
          <a:bodyPr/>
          <a:lstStyle>
            <a:lvl1pPr algn="l">
              <a:defRPr>
                <a:solidFill>
                  <a:schemeClr val="tx1"/>
                </a:solidFill>
              </a:defRPr>
            </a:lvl1pPr>
          </a:lstStyle>
          <a:p>
            <a:r>
              <a:rPr lang="nl-NL"/>
              <a:t>Klik om stijl te bewerken</a:t>
            </a:r>
            <a:endParaRPr lang="nl-BE" dirty="0"/>
          </a:p>
        </p:txBody>
      </p:sp>
      <p:sp>
        <p:nvSpPr>
          <p:cNvPr id="12" name="Tijdelijke aanduiding voor inhoud 2">
            <a:extLst>
              <a:ext uri="{FF2B5EF4-FFF2-40B4-BE49-F238E27FC236}">
                <a16:creationId xmlns:a16="http://schemas.microsoft.com/office/drawing/2014/main" id="{08A1A53F-0841-A943-81F7-6337EAD2EC7F}"/>
              </a:ext>
            </a:extLst>
          </p:cNvPr>
          <p:cNvSpPr>
            <a:spLocks noGrp="1"/>
          </p:cNvSpPr>
          <p:nvPr>
            <p:ph idx="1"/>
          </p:nvPr>
        </p:nvSpPr>
        <p:spPr>
          <a:xfrm>
            <a:off x="689394" y="1106424"/>
            <a:ext cx="7886700" cy="37288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91907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2 objecten-geel">
    <p:bg>
      <p:bgPr>
        <a:solidFill>
          <a:schemeClr val="accent1"/>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0AC70A0D-663C-6E49-8EA5-49F31DAC50D9}"/>
              </a:ext>
            </a:extLst>
          </p:cNvPr>
          <p:cNvSpPr/>
          <p:nvPr userDrawn="1"/>
        </p:nvSpPr>
        <p:spPr>
          <a:xfrm>
            <a:off x="457201" y="-22779"/>
            <a:ext cx="8686800" cy="5166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voettekst 4">
            <a:extLst>
              <a:ext uri="{FF2B5EF4-FFF2-40B4-BE49-F238E27FC236}">
                <a16:creationId xmlns:a16="http://schemas.microsoft.com/office/drawing/2014/main" id="{CCED72AD-EBB6-5046-A879-7B04F8F6F597}"/>
              </a:ext>
            </a:extLst>
          </p:cNvPr>
          <p:cNvSpPr>
            <a:spLocks noGrp="1"/>
          </p:cNvSpPr>
          <p:nvPr>
            <p:ph type="ftr" sz="quarter" idx="11"/>
          </p:nvPr>
        </p:nvSpPr>
        <p:spPr>
          <a:xfrm>
            <a:off x="5728389" y="4832791"/>
            <a:ext cx="3086100" cy="273844"/>
          </a:xfrm>
          <a:solidFill>
            <a:schemeClr val="bg1">
              <a:alpha val="0"/>
            </a:schemeClr>
          </a:solidFill>
        </p:spPr>
        <p:txBody>
          <a:bodyPr/>
          <a:lstStyle>
            <a:lvl1pPr algn="r">
              <a:defRPr>
                <a:solidFill>
                  <a:schemeClr val="bg2"/>
                </a:solidFill>
              </a:defRPr>
            </a:lvl1pPr>
          </a:lstStyle>
          <a:p>
            <a:r>
              <a:rPr lang="nl-BE"/>
              <a:t>Presentatie Boerennatuur</a:t>
            </a:r>
            <a:endParaRPr lang="nl-BE" dirty="0"/>
          </a:p>
        </p:txBody>
      </p:sp>
      <p:pic>
        <p:nvPicPr>
          <p:cNvPr id="11" name="Afbeelding 10">
            <a:extLst>
              <a:ext uri="{FF2B5EF4-FFF2-40B4-BE49-F238E27FC236}">
                <a16:creationId xmlns:a16="http://schemas.microsoft.com/office/drawing/2014/main" id="{662CAF44-D2CA-BC45-9CC8-025CF7232D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37612" y="4859409"/>
            <a:ext cx="220607" cy="220607"/>
          </a:xfrm>
          <a:prstGeom prst="rect">
            <a:avLst/>
          </a:prstGeom>
        </p:spPr>
      </p:pic>
      <p:sp>
        <p:nvSpPr>
          <p:cNvPr id="14" name="Tijdelijke aanduiding voor inhoud 2">
            <a:extLst>
              <a:ext uri="{FF2B5EF4-FFF2-40B4-BE49-F238E27FC236}">
                <a16:creationId xmlns:a16="http://schemas.microsoft.com/office/drawing/2014/main" id="{084E5F6E-2B1C-5045-AEEA-611A5A691BD7}"/>
              </a:ext>
            </a:extLst>
          </p:cNvPr>
          <p:cNvSpPr>
            <a:spLocks noGrp="1"/>
          </p:cNvSpPr>
          <p:nvPr>
            <p:ph idx="1"/>
          </p:nvPr>
        </p:nvSpPr>
        <p:spPr>
          <a:xfrm>
            <a:off x="689395" y="1106424"/>
            <a:ext cx="3882606" cy="37288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5" name="Tijdelijke aanduiding voor datum 3">
            <a:extLst>
              <a:ext uri="{FF2B5EF4-FFF2-40B4-BE49-F238E27FC236}">
                <a16:creationId xmlns:a16="http://schemas.microsoft.com/office/drawing/2014/main" id="{5C5ADEAC-9566-244E-9E41-02594D846BB7}"/>
              </a:ext>
            </a:extLst>
          </p:cNvPr>
          <p:cNvSpPr>
            <a:spLocks noGrp="1"/>
          </p:cNvSpPr>
          <p:nvPr>
            <p:ph type="dt" sz="half" idx="10"/>
          </p:nvPr>
        </p:nvSpPr>
        <p:spPr>
          <a:xfrm>
            <a:off x="689394" y="4865743"/>
            <a:ext cx="774637" cy="273844"/>
          </a:xfrm>
        </p:spPr>
        <p:txBody>
          <a:bodyPr/>
          <a:lstStyle>
            <a:lvl1pPr algn="l">
              <a:defRPr>
                <a:solidFill>
                  <a:schemeClr val="bg2"/>
                </a:solidFill>
              </a:defRPr>
            </a:lvl1pPr>
          </a:lstStyle>
          <a:p>
            <a:fld id="{845FA687-FD54-2B45-9388-B7E2A76E0A60}" type="datetime1">
              <a:rPr lang="nl-BE" smtClean="0"/>
              <a:t>14/10/2024</a:t>
            </a:fld>
            <a:endParaRPr lang="nl-BE" dirty="0"/>
          </a:p>
        </p:txBody>
      </p:sp>
      <p:sp>
        <p:nvSpPr>
          <p:cNvPr id="16" name="Tijdelijke aanduiding voor dianummer 5">
            <a:extLst>
              <a:ext uri="{FF2B5EF4-FFF2-40B4-BE49-F238E27FC236}">
                <a16:creationId xmlns:a16="http://schemas.microsoft.com/office/drawing/2014/main" id="{D9EF6302-2895-C347-9D63-39A8C1086FA9}"/>
              </a:ext>
            </a:extLst>
          </p:cNvPr>
          <p:cNvSpPr>
            <a:spLocks noGrp="1"/>
          </p:cNvSpPr>
          <p:nvPr>
            <p:ph type="sldNum" sz="quarter" idx="12"/>
          </p:nvPr>
        </p:nvSpPr>
        <p:spPr>
          <a:xfrm>
            <a:off x="8596492" y="-22780"/>
            <a:ext cx="461727" cy="273844"/>
          </a:xfrm>
        </p:spPr>
        <p:txBody>
          <a:bodyPr/>
          <a:lstStyle>
            <a:lvl1pPr algn="r">
              <a:defRPr>
                <a:solidFill>
                  <a:schemeClr val="bg2"/>
                </a:solidFill>
              </a:defRPr>
            </a:lvl1pPr>
          </a:lstStyle>
          <a:p>
            <a:fld id="{5C28581E-98AF-9D47-8A00-9FE2423698C9}" type="slidenum">
              <a:rPr lang="nl-BE" smtClean="0"/>
              <a:pPr/>
              <a:t>‹nr.›</a:t>
            </a:fld>
            <a:endParaRPr lang="nl-BE" dirty="0"/>
          </a:p>
        </p:txBody>
      </p:sp>
      <p:sp>
        <p:nvSpPr>
          <p:cNvPr id="17" name="Tijdelijke aanduiding voor inhoud 2">
            <a:extLst>
              <a:ext uri="{FF2B5EF4-FFF2-40B4-BE49-F238E27FC236}">
                <a16:creationId xmlns:a16="http://schemas.microsoft.com/office/drawing/2014/main" id="{C10D91FA-D809-7648-AB83-3AC9796A5053}"/>
              </a:ext>
            </a:extLst>
          </p:cNvPr>
          <p:cNvSpPr>
            <a:spLocks noGrp="1"/>
          </p:cNvSpPr>
          <p:nvPr>
            <p:ph idx="13"/>
          </p:nvPr>
        </p:nvSpPr>
        <p:spPr>
          <a:xfrm>
            <a:off x="4722552" y="1106424"/>
            <a:ext cx="3882606" cy="37288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0" name="Titel 1">
            <a:extLst>
              <a:ext uri="{FF2B5EF4-FFF2-40B4-BE49-F238E27FC236}">
                <a16:creationId xmlns:a16="http://schemas.microsoft.com/office/drawing/2014/main" id="{273C326D-DDAF-BE46-8813-3DE749CC30B9}"/>
              </a:ext>
            </a:extLst>
          </p:cNvPr>
          <p:cNvSpPr>
            <a:spLocks noGrp="1"/>
          </p:cNvSpPr>
          <p:nvPr>
            <p:ph type="title"/>
          </p:nvPr>
        </p:nvSpPr>
        <p:spPr>
          <a:xfrm>
            <a:off x="689394" y="504786"/>
            <a:ext cx="7886700" cy="513807"/>
          </a:xfrm>
        </p:spPr>
        <p:txBody>
          <a:bodyPr/>
          <a:lstStyle>
            <a:lvl1pPr algn="l">
              <a:defRPr>
                <a:solidFill>
                  <a:schemeClr val="tx1"/>
                </a:solidFill>
              </a:defRPr>
            </a:lvl1pPr>
          </a:lstStyle>
          <a:p>
            <a:r>
              <a:rPr lang="nl-NL"/>
              <a:t>Klik om stijl te bewerken</a:t>
            </a:r>
            <a:endParaRPr lang="nl-BE" dirty="0"/>
          </a:p>
        </p:txBody>
      </p:sp>
    </p:spTree>
    <p:extLst>
      <p:ext uri="{BB962C8B-B14F-4D97-AF65-F5344CB8AC3E}">
        <p14:creationId xmlns:p14="http://schemas.microsoft.com/office/powerpoint/2010/main" val="3595278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3966EF6-3943-8A46-909F-764E171309D6}"/>
              </a:ext>
            </a:extLst>
          </p:cNvPr>
          <p:cNvSpPr>
            <a:spLocks noGrp="1"/>
          </p:cNvSpPr>
          <p:nvPr>
            <p:ph type="title"/>
          </p:nvPr>
        </p:nvSpPr>
        <p:spPr>
          <a:xfrm>
            <a:off x="628650" y="420242"/>
            <a:ext cx="7886700" cy="513807"/>
          </a:xfrm>
          <a:prstGeom prst="rect">
            <a:avLst/>
          </a:prstGeom>
        </p:spPr>
        <p:txBody>
          <a:bodyPr vert="horz" lIns="91440" tIns="45720" rIns="91440" bIns="45720" rtlCol="0" anchor="t">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084D90F4-9F7C-374A-B603-69AAEC570A75}"/>
              </a:ext>
            </a:extLst>
          </p:cNvPr>
          <p:cNvSpPr>
            <a:spLocks noGrp="1"/>
          </p:cNvSpPr>
          <p:nvPr>
            <p:ph type="body" idx="1"/>
          </p:nvPr>
        </p:nvSpPr>
        <p:spPr>
          <a:xfrm>
            <a:off x="628650" y="1041149"/>
            <a:ext cx="7886700" cy="359157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540754CA-67BA-F743-AB3C-DEB1C6AA599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bg2"/>
                </a:solidFill>
              </a:defRPr>
            </a:lvl1pPr>
          </a:lstStyle>
          <a:p>
            <a:fld id="{90F55676-6C15-7347-88E7-04B21A932519}" type="datetime1">
              <a:rPr lang="nl-BE" smtClean="0"/>
              <a:t>14/10/2024</a:t>
            </a:fld>
            <a:endParaRPr lang="nl-BE"/>
          </a:p>
        </p:txBody>
      </p:sp>
      <p:sp>
        <p:nvSpPr>
          <p:cNvPr id="5" name="Tijdelijke aanduiding voor voettekst 4">
            <a:extLst>
              <a:ext uri="{FF2B5EF4-FFF2-40B4-BE49-F238E27FC236}">
                <a16:creationId xmlns:a16="http://schemas.microsoft.com/office/drawing/2014/main" id="{B9B66DB4-5D97-2947-8975-D06615D7540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bg2"/>
                </a:solidFill>
              </a:defRPr>
            </a:lvl1pPr>
          </a:lstStyle>
          <a:p>
            <a:r>
              <a:rPr lang="nl-BE"/>
              <a:t>Presentatie Boerennatuur</a:t>
            </a:r>
          </a:p>
        </p:txBody>
      </p:sp>
      <p:sp>
        <p:nvSpPr>
          <p:cNvPr id="6" name="Tijdelijke aanduiding voor dianummer 5">
            <a:extLst>
              <a:ext uri="{FF2B5EF4-FFF2-40B4-BE49-F238E27FC236}">
                <a16:creationId xmlns:a16="http://schemas.microsoft.com/office/drawing/2014/main" id="{34FF6EFC-2550-7B47-80BC-A5B3AAD414B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5C28581E-98AF-9D47-8A00-9FE2423698C9}" type="slidenum">
              <a:rPr lang="nl-BE" smtClean="0"/>
              <a:pPr/>
              <a:t>‹nr.›</a:t>
            </a:fld>
            <a:endParaRPr lang="nl-BE"/>
          </a:p>
        </p:txBody>
      </p:sp>
    </p:spTree>
    <p:extLst>
      <p:ext uri="{BB962C8B-B14F-4D97-AF65-F5344CB8AC3E}">
        <p14:creationId xmlns:p14="http://schemas.microsoft.com/office/powerpoint/2010/main" val="269542917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4" r:id="rId3"/>
    <p:sldLayoutId id="2147483660" r:id="rId4"/>
    <p:sldLayoutId id="2147483650" r:id="rId5"/>
    <p:sldLayoutId id="2147483670" r:id="rId6"/>
    <p:sldLayoutId id="2147483671" r:id="rId7"/>
    <p:sldLayoutId id="2147483672" r:id="rId8"/>
    <p:sldLayoutId id="2147483661" r:id="rId9"/>
    <p:sldLayoutId id="2147483675" r:id="rId10"/>
    <p:sldLayoutId id="2147483676" r:id="rId11"/>
    <p:sldLayoutId id="2147483674" r:id="rId12"/>
    <p:sldLayoutId id="2147483673" r:id="rId13"/>
    <p:sldLayoutId id="2147483669" r:id="rId14"/>
    <p:sldLayoutId id="2147483658" r:id="rId15"/>
    <p:sldLayoutId id="2147483656" r:id="rId16"/>
    <p:sldLayoutId id="2147483665" r:id="rId17"/>
    <p:sldLayoutId id="2147483666" r:id="rId18"/>
    <p:sldLayoutId id="2147483668" r:id="rId19"/>
    <p:sldLayoutId id="2147483667" r:id="rId20"/>
    <p:sldLayoutId id="2147483654" r:id="rId21"/>
    <p:sldLayoutId id="2147483655" r:id="rId22"/>
    <p:sldLayoutId id="2147483659" r:id="rId23"/>
  </p:sldLayoutIdLst>
  <p:hf hdr="0"/>
  <p:txStyles>
    <p:titleStyle>
      <a:lvl1pPr algn="l" defTabSz="685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3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450.png"/><Relationship Id="rId2" Type="http://schemas.openxmlformats.org/officeDocument/2006/relationships/image" Target="../media/image62.png"/><Relationship Id="rId1" Type="http://schemas.openxmlformats.org/officeDocument/2006/relationships/slideLayout" Target="../slideLayouts/slideLayout21.xml"/><Relationship Id="rId6" Type="http://schemas.openxmlformats.org/officeDocument/2006/relationships/image" Target="../media/image42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44.png"/><Relationship Id="rId4" Type="http://schemas.openxmlformats.org/officeDocument/2006/relationships/image" Target="../media/image410.png"/><Relationship Id="rId9" Type="http://schemas.openxmlformats.org/officeDocument/2006/relationships/customXml" Target="../ink/ink4.xml"/><Relationship Id="rId14" Type="http://schemas.openxmlformats.org/officeDocument/2006/relationships/image" Target="../media/image460.png"/></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1.xml"/><Relationship Id="rId5" Type="http://schemas.openxmlformats.org/officeDocument/2006/relationships/image" Target="../media/image420.png"/><Relationship Id="rId4" Type="http://schemas.openxmlformats.org/officeDocument/2006/relationships/customXml" Target="../ink/ink7.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www.nieuwsblad.be/cnt/dmf20220812_96518830" TargetMode="External"/><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66B43F19-E451-AE4E-ABFE-211C0D462DA8}"/>
              </a:ext>
            </a:extLst>
          </p:cNvPr>
          <p:cNvSpPr>
            <a:spLocks noGrp="1"/>
          </p:cNvSpPr>
          <p:nvPr>
            <p:ph type="ctrTitle"/>
          </p:nvPr>
        </p:nvSpPr>
        <p:spPr/>
        <p:txBody>
          <a:bodyPr/>
          <a:lstStyle/>
          <a:p>
            <a:r>
              <a:rPr lang="nl-BE" dirty="0"/>
              <a:t>Water voor landbouwers</a:t>
            </a:r>
          </a:p>
        </p:txBody>
      </p:sp>
      <p:sp>
        <p:nvSpPr>
          <p:cNvPr id="16" name="Ondertitel 15">
            <a:extLst>
              <a:ext uri="{FF2B5EF4-FFF2-40B4-BE49-F238E27FC236}">
                <a16:creationId xmlns:a16="http://schemas.microsoft.com/office/drawing/2014/main" id="{6ECFEDD4-D72E-3F47-A9EE-D7E3F994B771}"/>
              </a:ext>
            </a:extLst>
          </p:cNvPr>
          <p:cNvSpPr>
            <a:spLocks noGrp="1"/>
          </p:cNvSpPr>
          <p:nvPr>
            <p:ph type="subTitle" idx="1"/>
          </p:nvPr>
        </p:nvSpPr>
        <p:spPr/>
        <p:txBody>
          <a:bodyPr>
            <a:normAutofit fontScale="62500" lnSpcReduction="20000"/>
          </a:bodyPr>
          <a:lstStyle/>
          <a:p>
            <a:r>
              <a:rPr lang="nl-BE" dirty="0"/>
              <a:t>Maarten Raman </a:t>
            </a:r>
            <a:br>
              <a:rPr lang="nl-BE" dirty="0"/>
            </a:br>
            <a:r>
              <a:rPr lang="nl-BE" dirty="0"/>
              <a:t>Projectcoördinator Water &amp; Bodembeheer</a:t>
            </a:r>
          </a:p>
          <a:p>
            <a:r>
              <a:rPr lang="nl-BE" dirty="0"/>
              <a:t>16 oktober 2024</a:t>
            </a:r>
          </a:p>
        </p:txBody>
      </p:sp>
      <p:pic>
        <p:nvPicPr>
          <p:cNvPr id="8" name="Tijdelijke aanduiding voor afbeelding 7">
            <a:extLst>
              <a:ext uri="{FF2B5EF4-FFF2-40B4-BE49-F238E27FC236}">
                <a16:creationId xmlns:a16="http://schemas.microsoft.com/office/drawing/2014/main" id="{111EC40A-49AA-6844-8597-450942C1C67F}"/>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pic>
        <p:nvPicPr>
          <p:cNvPr id="10" name="Afbeelding 9">
            <a:extLst>
              <a:ext uri="{FF2B5EF4-FFF2-40B4-BE49-F238E27FC236}">
                <a16:creationId xmlns:a16="http://schemas.microsoft.com/office/drawing/2014/main" id="{E7A3B752-B60F-B24A-9282-69F2FABDFC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3488" y="360266"/>
            <a:ext cx="777026" cy="1327288"/>
          </a:xfrm>
          <a:prstGeom prst="rect">
            <a:avLst/>
          </a:prstGeom>
        </p:spPr>
      </p:pic>
    </p:spTree>
    <p:extLst>
      <p:ext uri="{BB962C8B-B14F-4D97-AF65-F5344CB8AC3E}">
        <p14:creationId xmlns:p14="http://schemas.microsoft.com/office/powerpoint/2010/main" val="409822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92CF53D-1CE2-BF2D-BE72-EFC7C9FF62F0}"/>
              </a:ext>
            </a:extLst>
          </p:cNvPr>
          <p:cNvSpPr>
            <a:spLocks noGrp="1"/>
          </p:cNvSpPr>
          <p:nvPr>
            <p:ph type="title"/>
          </p:nvPr>
        </p:nvSpPr>
        <p:spPr/>
        <p:txBody>
          <a:bodyPr/>
          <a:lstStyle/>
          <a:p>
            <a:r>
              <a:rPr lang="nl-BE" dirty="0"/>
              <a:t>Principe duurzaam agrarisch waterbeheer</a:t>
            </a:r>
          </a:p>
        </p:txBody>
      </p:sp>
      <p:pic>
        <p:nvPicPr>
          <p:cNvPr id="8" name="Tijdelijke aanduiding voor inhoud 7">
            <a:extLst>
              <a:ext uri="{FF2B5EF4-FFF2-40B4-BE49-F238E27FC236}">
                <a16:creationId xmlns:a16="http://schemas.microsoft.com/office/drawing/2014/main" id="{66B768D8-3088-F81D-F227-1CB39B2CFF5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76415" y="946268"/>
            <a:ext cx="6712658" cy="2042119"/>
          </a:xfrm>
          <a:prstGeom prst="rect">
            <a:avLst/>
          </a:prstGeom>
        </p:spPr>
      </p:pic>
      <p:sp>
        <p:nvSpPr>
          <p:cNvPr id="2" name="Tekstvak 1">
            <a:extLst>
              <a:ext uri="{FF2B5EF4-FFF2-40B4-BE49-F238E27FC236}">
                <a16:creationId xmlns:a16="http://schemas.microsoft.com/office/drawing/2014/main" id="{9CB90134-0AE2-8989-4D90-F6A987AA5836}"/>
              </a:ext>
            </a:extLst>
          </p:cNvPr>
          <p:cNvSpPr txBox="1"/>
          <p:nvPr/>
        </p:nvSpPr>
        <p:spPr>
          <a:xfrm>
            <a:off x="1207001" y="3131233"/>
            <a:ext cx="7098907" cy="1754326"/>
          </a:xfrm>
          <a:prstGeom prst="rect">
            <a:avLst/>
          </a:prstGeom>
          <a:noFill/>
        </p:spPr>
        <p:txBody>
          <a:bodyPr wrap="square" rtlCol="0">
            <a:spAutoFit/>
          </a:bodyPr>
          <a:lstStyle/>
          <a:p>
            <a:pPr marL="285750" indent="-285750">
              <a:buFontTx/>
              <a:buChar char="-"/>
            </a:pPr>
            <a:r>
              <a:rPr lang="nl-BE" dirty="0"/>
              <a:t>Bodemstructuur		- Stuwtjes 		- (Peilgestuurde) drainage</a:t>
            </a:r>
          </a:p>
          <a:p>
            <a:pPr marL="285750" indent="-285750">
              <a:buFontTx/>
              <a:buChar char="-"/>
            </a:pPr>
            <a:r>
              <a:rPr lang="nl-BE" dirty="0"/>
              <a:t>Bodembewerkingen		- Poelen			- Klimaat gestuurde drainage</a:t>
            </a:r>
          </a:p>
          <a:p>
            <a:pPr marL="285750" indent="-285750">
              <a:buFontTx/>
              <a:buChar char="-"/>
            </a:pPr>
            <a:r>
              <a:rPr lang="nl-BE" dirty="0"/>
              <a:t>Bodembedekking		- Bufferbekkens		- Grachten beheer</a:t>
            </a:r>
          </a:p>
          <a:p>
            <a:pPr marL="285750" indent="-285750">
              <a:buFontTx/>
              <a:buChar char="-"/>
            </a:pPr>
            <a:r>
              <a:rPr lang="nl-BE" dirty="0"/>
              <a:t>Omvorming 			- Infiltratiezones</a:t>
            </a:r>
            <a:br>
              <a:rPr lang="nl-BE" dirty="0"/>
            </a:br>
            <a:r>
              <a:rPr lang="nl-BE" dirty="0"/>
              <a:t> klassieke drainage		- Watersturing</a:t>
            </a:r>
          </a:p>
          <a:p>
            <a:r>
              <a:rPr lang="nl-BE" dirty="0"/>
              <a:t>        naar peilgestuurde drainage	- Alternatieve bronnen</a:t>
            </a:r>
          </a:p>
          <a:p>
            <a:pPr marL="285750" indent="-285750">
              <a:buFontTx/>
              <a:buChar char="-"/>
            </a:pPr>
            <a:r>
              <a:rPr lang="nl-BE" dirty="0"/>
              <a:t>Infiltratiecapaciteit vergroten</a:t>
            </a:r>
          </a:p>
          <a:p>
            <a:pPr marL="285750" indent="-285750">
              <a:buFontTx/>
              <a:buChar char="-"/>
            </a:pPr>
            <a:endParaRPr lang="nl-BE" dirty="0"/>
          </a:p>
        </p:txBody>
      </p:sp>
    </p:spTree>
    <p:extLst>
      <p:ext uri="{BB962C8B-B14F-4D97-AF65-F5344CB8AC3E}">
        <p14:creationId xmlns:p14="http://schemas.microsoft.com/office/powerpoint/2010/main" val="1259258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414B0D3-6985-1DF1-F0B2-79127B83FD29}"/>
              </a:ext>
            </a:extLst>
          </p:cNvPr>
          <p:cNvSpPr>
            <a:spLocks noGrp="1"/>
          </p:cNvSpPr>
          <p:nvPr>
            <p:ph type="dt" sz="half" idx="10"/>
          </p:nvPr>
        </p:nvSpPr>
        <p:spPr/>
        <p:txBody>
          <a:bodyPr/>
          <a:lstStyle/>
          <a:p>
            <a:fld id="{845FA687-FD54-2B45-9388-B7E2A76E0A60}" type="datetime1">
              <a:rPr lang="nl-BE" smtClean="0"/>
              <a:t>15/10/2024</a:t>
            </a:fld>
            <a:endParaRPr lang="nl-BE" dirty="0"/>
          </a:p>
        </p:txBody>
      </p:sp>
      <p:sp>
        <p:nvSpPr>
          <p:cNvPr id="3" name="Tijdelijke aanduiding voor dianummer 2">
            <a:extLst>
              <a:ext uri="{FF2B5EF4-FFF2-40B4-BE49-F238E27FC236}">
                <a16:creationId xmlns:a16="http://schemas.microsoft.com/office/drawing/2014/main" id="{7D5D60FE-975C-275D-03BA-7CC27936B242}"/>
              </a:ext>
            </a:extLst>
          </p:cNvPr>
          <p:cNvSpPr>
            <a:spLocks noGrp="1"/>
          </p:cNvSpPr>
          <p:nvPr>
            <p:ph type="sldNum" sz="quarter" idx="12"/>
          </p:nvPr>
        </p:nvSpPr>
        <p:spPr/>
        <p:txBody>
          <a:bodyPr/>
          <a:lstStyle/>
          <a:p>
            <a:fld id="{5C28581E-98AF-9D47-8A00-9FE2423698C9}" type="slidenum">
              <a:rPr lang="nl-BE" smtClean="0"/>
              <a:pPr/>
              <a:t>11</a:t>
            </a:fld>
            <a:endParaRPr lang="nl-BE" dirty="0"/>
          </a:p>
        </p:txBody>
      </p:sp>
      <p:sp>
        <p:nvSpPr>
          <p:cNvPr id="4" name="Tijdelijke aanduiding voor voettekst 3">
            <a:extLst>
              <a:ext uri="{FF2B5EF4-FFF2-40B4-BE49-F238E27FC236}">
                <a16:creationId xmlns:a16="http://schemas.microsoft.com/office/drawing/2014/main" id="{FCB447A0-7C44-4A1E-4B88-BA670AC9B8B2}"/>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B9071364-F3F8-7542-902A-43A38F3614B9}"/>
              </a:ext>
            </a:extLst>
          </p:cNvPr>
          <p:cNvSpPr>
            <a:spLocks noGrp="1"/>
          </p:cNvSpPr>
          <p:nvPr>
            <p:ph type="title"/>
          </p:nvPr>
        </p:nvSpPr>
        <p:spPr/>
        <p:txBody>
          <a:bodyPr>
            <a:normAutofit fontScale="90000"/>
          </a:bodyPr>
          <a:lstStyle/>
          <a:p>
            <a:r>
              <a:rPr lang="nl-BE" dirty="0"/>
              <a:t>Sturingscapaciteit als eerste snelle maatregel</a:t>
            </a:r>
          </a:p>
        </p:txBody>
      </p:sp>
      <p:sp>
        <p:nvSpPr>
          <p:cNvPr id="6" name="Tijdelijke aanduiding voor inhoud 5">
            <a:extLst>
              <a:ext uri="{FF2B5EF4-FFF2-40B4-BE49-F238E27FC236}">
                <a16:creationId xmlns:a16="http://schemas.microsoft.com/office/drawing/2014/main" id="{902B1AA3-3C81-194F-A22B-EBF2C5DBDEB6}"/>
              </a:ext>
            </a:extLst>
          </p:cNvPr>
          <p:cNvSpPr>
            <a:spLocks noGrp="1"/>
          </p:cNvSpPr>
          <p:nvPr>
            <p:ph idx="1"/>
          </p:nvPr>
        </p:nvSpPr>
        <p:spPr/>
        <p:txBody>
          <a:bodyPr/>
          <a:lstStyle/>
          <a:p>
            <a:r>
              <a:rPr lang="nl-BE" dirty="0"/>
              <a:t>IMPACT krijgen op </a:t>
            </a:r>
            <a:r>
              <a:rPr lang="nl-BE" dirty="0" err="1"/>
              <a:t>waterafvoerende</a:t>
            </a:r>
            <a:r>
              <a:rPr lang="nl-BE" dirty="0"/>
              <a:t> </a:t>
            </a:r>
            <a:r>
              <a:rPr lang="nl-BE" dirty="0" err="1"/>
              <a:t>ellementen</a:t>
            </a:r>
            <a:endParaRPr lang="nl-BE" dirty="0"/>
          </a:p>
          <a:p>
            <a:pPr lvl="1"/>
            <a:r>
              <a:rPr lang="nl-BE" dirty="0"/>
              <a:t>IMPACT krijgen op afwateringsgrachten</a:t>
            </a:r>
          </a:p>
          <a:p>
            <a:pPr lvl="1"/>
            <a:r>
              <a:rPr lang="nl-BE" dirty="0"/>
              <a:t>IMPACT krijgen op drainage</a:t>
            </a:r>
          </a:p>
        </p:txBody>
      </p:sp>
    </p:spTree>
    <p:extLst>
      <p:ext uri="{BB962C8B-B14F-4D97-AF65-F5344CB8AC3E}">
        <p14:creationId xmlns:p14="http://schemas.microsoft.com/office/powerpoint/2010/main" val="1340087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3BFE2AC-41EB-A330-3A06-63F5145FB710}"/>
              </a:ext>
            </a:extLst>
          </p:cNvPr>
          <p:cNvSpPr>
            <a:spLocks noGrp="1"/>
          </p:cNvSpPr>
          <p:nvPr>
            <p:ph type="dt" sz="half" idx="10"/>
          </p:nvPr>
        </p:nvSpPr>
        <p:spPr/>
        <p:txBody>
          <a:bodyPr/>
          <a:lstStyle/>
          <a:p>
            <a:fld id="{845FA687-FD54-2B45-9388-B7E2A76E0A60}" type="datetime1">
              <a:rPr lang="nl-BE" smtClean="0"/>
              <a:t>16/10/2024</a:t>
            </a:fld>
            <a:endParaRPr lang="nl-BE" dirty="0"/>
          </a:p>
        </p:txBody>
      </p:sp>
      <p:sp>
        <p:nvSpPr>
          <p:cNvPr id="3" name="Tijdelijke aanduiding voor dianummer 2">
            <a:extLst>
              <a:ext uri="{FF2B5EF4-FFF2-40B4-BE49-F238E27FC236}">
                <a16:creationId xmlns:a16="http://schemas.microsoft.com/office/drawing/2014/main" id="{9FB959F9-4398-8F4F-42F5-B9863306FBD3}"/>
              </a:ext>
            </a:extLst>
          </p:cNvPr>
          <p:cNvSpPr>
            <a:spLocks noGrp="1"/>
          </p:cNvSpPr>
          <p:nvPr>
            <p:ph type="sldNum" sz="quarter" idx="12"/>
          </p:nvPr>
        </p:nvSpPr>
        <p:spPr/>
        <p:txBody>
          <a:bodyPr/>
          <a:lstStyle/>
          <a:p>
            <a:fld id="{5C28581E-98AF-9D47-8A00-9FE2423698C9}" type="slidenum">
              <a:rPr lang="nl-BE" smtClean="0"/>
              <a:pPr/>
              <a:t>12</a:t>
            </a:fld>
            <a:endParaRPr lang="nl-BE" dirty="0"/>
          </a:p>
        </p:txBody>
      </p:sp>
      <p:sp>
        <p:nvSpPr>
          <p:cNvPr id="4" name="Tijdelijke aanduiding voor voettekst 3">
            <a:extLst>
              <a:ext uri="{FF2B5EF4-FFF2-40B4-BE49-F238E27FC236}">
                <a16:creationId xmlns:a16="http://schemas.microsoft.com/office/drawing/2014/main" id="{6C047A90-FCD6-CB9A-6857-5E7FB5A5491F}"/>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BA15E97E-0D9B-62B7-2915-B56E481BC0F8}"/>
              </a:ext>
            </a:extLst>
          </p:cNvPr>
          <p:cNvSpPr>
            <a:spLocks noGrp="1"/>
          </p:cNvSpPr>
          <p:nvPr>
            <p:ph type="title"/>
          </p:nvPr>
        </p:nvSpPr>
        <p:spPr/>
        <p:txBody>
          <a:bodyPr/>
          <a:lstStyle/>
          <a:p>
            <a:r>
              <a:rPr lang="nl-BE" dirty="0"/>
              <a:t>Welke problemen oplossen?</a:t>
            </a:r>
          </a:p>
        </p:txBody>
      </p:sp>
      <p:sp>
        <p:nvSpPr>
          <p:cNvPr id="6" name="Tijdelijke aanduiding voor inhoud 5">
            <a:extLst>
              <a:ext uri="{FF2B5EF4-FFF2-40B4-BE49-F238E27FC236}">
                <a16:creationId xmlns:a16="http://schemas.microsoft.com/office/drawing/2014/main" id="{B0E2FCB0-5B0A-48E4-A342-0582E814C5FE}"/>
              </a:ext>
            </a:extLst>
          </p:cNvPr>
          <p:cNvSpPr>
            <a:spLocks noGrp="1"/>
          </p:cNvSpPr>
          <p:nvPr>
            <p:ph idx="1"/>
          </p:nvPr>
        </p:nvSpPr>
        <p:spPr/>
        <p:txBody>
          <a:bodyPr/>
          <a:lstStyle/>
          <a:p>
            <a:r>
              <a:rPr lang="nl-BE" dirty="0" err="1"/>
              <a:t>Verslemping</a:t>
            </a:r>
            <a:endParaRPr lang="nl-BE" dirty="0"/>
          </a:p>
          <a:p>
            <a:r>
              <a:rPr lang="nl-BE" dirty="0"/>
              <a:t>Verdroging</a:t>
            </a:r>
          </a:p>
          <a:p>
            <a:r>
              <a:rPr lang="nl-BE" dirty="0"/>
              <a:t>Vernatting</a:t>
            </a:r>
          </a:p>
          <a:p>
            <a:r>
              <a:rPr lang="nl-BE" dirty="0"/>
              <a:t>Verzilting</a:t>
            </a:r>
          </a:p>
        </p:txBody>
      </p:sp>
    </p:spTree>
    <p:extLst>
      <p:ext uri="{BB962C8B-B14F-4D97-AF65-F5344CB8AC3E}">
        <p14:creationId xmlns:p14="http://schemas.microsoft.com/office/powerpoint/2010/main" val="4093333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EE8AA92-6737-06D5-4062-5EC6367E7491}"/>
              </a:ext>
            </a:extLst>
          </p:cNvPr>
          <p:cNvSpPr>
            <a:spLocks noGrp="1"/>
          </p:cNvSpPr>
          <p:nvPr>
            <p:ph type="dt" sz="half" idx="10"/>
          </p:nvPr>
        </p:nvSpPr>
        <p:spPr/>
        <p:txBody>
          <a:bodyPr/>
          <a:lstStyle/>
          <a:p>
            <a:fld id="{845FA687-FD54-2B45-9388-B7E2A76E0A60}" type="datetime1">
              <a:rPr lang="nl-BE" smtClean="0"/>
              <a:t>16/10/2024</a:t>
            </a:fld>
            <a:endParaRPr lang="nl-BE" dirty="0"/>
          </a:p>
        </p:txBody>
      </p:sp>
      <p:sp>
        <p:nvSpPr>
          <p:cNvPr id="3" name="Tijdelijke aanduiding voor dianummer 2">
            <a:extLst>
              <a:ext uri="{FF2B5EF4-FFF2-40B4-BE49-F238E27FC236}">
                <a16:creationId xmlns:a16="http://schemas.microsoft.com/office/drawing/2014/main" id="{3E2DD384-3705-EF9D-396A-3A8CC73324AE}"/>
              </a:ext>
            </a:extLst>
          </p:cNvPr>
          <p:cNvSpPr>
            <a:spLocks noGrp="1"/>
          </p:cNvSpPr>
          <p:nvPr>
            <p:ph type="sldNum" sz="quarter" idx="12"/>
          </p:nvPr>
        </p:nvSpPr>
        <p:spPr/>
        <p:txBody>
          <a:bodyPr/>
          <a:lstStyle/>
          <a:p>
            <a:fld id="{5C28581E-98AF-9D47-8A00-9FE2423698C9}" type="slidenum">
              <a:rPr lang="nl-BE" smtClean="0"/>
              <a:pPr/>
              <a:t>13</a:t>
            </a:fld>
            <a:endParaRPr lang="nl-BE" dirty="0"/>
          </a:p>
        </p:txBody>
      </p:sp>
      <p:sp>
        <p:nvSpPr>
          <p:cNvPr id="4" name="Tijdelijke aanduiding voor voettekst 3">
            <a:extLst>
              <a:ext uri="{FF2B5EF4-FFF2-40B4-BE49-F238E27FC236}">
                <a16:creationId xmlns:a16="http://schemas.microsoft.com/office/drawing/2014/main" id="{2E66B065-F409-BDA2-421C-4899F5AC17F5}"/>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4936AA46-451A-092E-38D8-6790BE9C2C54}"/>
              </a:ext>
            </a:extLst>
          </p:cNvPr>
          <p:cNvSpPr>
            <a:spLocks noGrp="1"/>
          </p:cNvSpPr>
          <p:nvPr>
            <p:ph type="title"/>
          </p:nvPr>
        </p:nvSpPr>
        <p:spPr/>
        <p:txBody>
          <a:bodyPr/>
          <a:lstStyle/>
          <a:p>
            <a:r>
              <a:rPr lang="nl-BE" dirty="0"/>
              <a:t>2 trappenplan</a:t>
            </a:r>
          </a:p>
        </p:txBody>
      </p:sp>
      <p:sp>
        <p:nvSpPr>
          <p:cNvPr id="6" name="Tijdelijke aanduiding voor inhoud 5">
            <a:extLst>
              <a:ext uri="{FF2B5EF4-FFF2-40B4-BE49-F238E27FC236}">
                <a16:creationId xmlns:a16="http://schemas.microsoft.com/office/drawing/2014/main" id="{B9BB9642-2E10-52F7-40BC-C856B79458AB}"/>
              </a:ext>
            </a:extLst>
          </p:cNvPr>
          <p:cNvSpPr>
            <a:spLocks noGrp="1"/>
          </p:cNvSpPr>
          <p:nvPr>
            <p:ph idx="1"/>
          </p:nvPr>
        </p:nvSpPr>
        <p:spPr/>
        <p:txBody>
          <a:bodyPr/>
          <a:lstStyle/>
          <a:p>
            <a:pPr marL="0" indent="0">
              <a:buNone/>
            </a:pPr>
            <a:r>
              <a:rPr lang="nl-BE" dirty="0"/>
              <a:t>STAP 1</a:t>
            </a:r>
          </a:p>
          <a:p>
            <a:pPr marL="0" indent="0">
              <a:buNone/>
            </a:pPr>
            <a:r>
              <a:rPr lang="nl-BE" dirty="0"/>
              <a:t>	Neerslag maximaal vasthouden in en rond de bodem</a:t>
            </a:r>
            <a:br>
              <a:rPr lang="nl-BE" dirty="0"/>
            </a:br>
            <a:r>
              <a:rPr lang="nl-BE" dirty="0"/>
              <a:t>	Agrarisch stuwpeilbeheer</a:t>
            </a:r>
          </a:p>
          <a:p>
            <a:pPr marL="0" indent="0">
              <a:buNone/>
            </a:pPr>
            <a:endParaRPr lang="nl-BE" dirty="0"/>
          </a:p>
          <a:p>
            <a:pPr marL="0" indent="0">
              <a:buNone/>
            </a:pPr>
            <a:endParaRPr lang="nl-BE" dirty="0"/>
          </a:p>
          <a:p>
            <a:pPr marL="0" indent="0">
              <a:buNone/>
            </a:pPr>
            <a:endParaRPr lang="nl-BE" dirty="0"/>
          </a:p>
          <a:p>
            <a:pPr marL="0" indent="0">
              <a:buNone/>
            </a:pPr>
            <a:r>
              <a:rPr lang="nl-BE" dirty="0"/>
              <a:t>			STAP 2</a:t>
            </a:r>
          </a:p>
          <a:p>
            <a:pPr marL="0" indent="0">
              <a:buNone/>
            </a:pPr>
            <a:r>
              <a:rPr lang="nl-BE" dirty="0"/>
              <a:t>				Beperkte water toevoer</a:t>
            </a:r>
            <a:br>
              <a:rPr lang="nl-BE" dirty="0"/>
            </a:br>
            <a:r>
              <a:rPr lang="nl-BE" dirty="0"/>
              <a:t>				Slimme irrigatietechnieken</a:t>
            </a:r>
          </a:p>
        </p:txBody>
      </p:sp>
    </p:spTree>
    <p:extLst>
      <p:ext uri="{BB962C8B-B14F-4D97-AF65-F5344CB8AC3E}">
        <p14:creationId xmlns:p14="http://schemas.microsoft.com/office/powerpoint/2010/main" val="4213563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STAP 1: Agrarisch stuwpeilbeheer</a:t>
            </a:r>
          </a:p>
        </p:txBody>
      </p:sp>
      <p:sp>
        <p:nvSpPr>
          <p:cNvPr id="3" name="Tijdelijke aanduiding voor inhoud 2"/>
          <p:cNvSpPr>
            <a:spLocks noGrp="1"/>
          </p:cNvSpPr>
          <p:nvPr>
            <p:ph idx="1"/>
          </p:nvPr>
        </p:nvSpPr>
        <p:spPr/>
        <p:txBody>
          <a:bodyPr vert="horz" lIns="68580" tIns="34290" rIns="68580" bIns="34290" rtlCol="0" anchor="t">
            <a:normAutofit/>
          </a:bodyPr>
          <a:lstStyle/>
          <a:p>
            <a:pPr marL="342900" lvl="1" indent="0">
              <a:buNone/>
            </a:pPr>
            <a:endParaRPr lang="nl-BE" dirty="0"/>
          </a:p>
          <a:p>
            <a:pPr lvl="1"/>
            <a:r>
              <a:rPr lang="nl-BE" dirty="0"/>
              <a:t>Stuwtjes</a:t>
            </a:r>
          </a:p>
          <a:p>
            <a:pPr lvl="1"/>
            <a:endParaRPr lang="nl-BE" dirty="0">
              <a:cs typeface="Calibri"/>
            </a:endParaRPr>
          </a:p>
          <a:p>
            <a:pPr lvl="1"/>
            <a:r>
              <a:rPr lang="nl-BE" dirty="0">
                <a:cs typeface="Calibri"/>
              </a:rPr>
              <a:t>(Klimaat Adaptieve)</a:t>
            </a:r>
            <a:br>
              <a:rPr lang="nl-BE" dirty="0">
                <a:cs typeface="Calibri"/>
              </a:rPr>
            </a:br>
            <a:r>
              <a:rPr lang="nl-BE" dirty="0">
                <a:cs typeface="Calibri"/>
              </a:rPr>
              <a:t>Peilgestuurde drainage</a:t>
            </a:r>
          </a:p>
          <a:p>
            <a:pPr lvl="1"/>
            <a:endParaRPr lang="nl-BE" dirty="0">
              <a:cs typeface="Calibri"/>
            </a:endParaRPr>
          </a:p>
          <a:p>
            <a:pPr lvl="1"/>
            <a:endParaRPr lang="nl-BE" dirty="0">
              <a:cs typeface="Calibri"/>
            </a:endParaRPr>
          </a:p>
        </p:txBody>
      </p:sp>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0799" y="1018593"/>
            <a:ext cx="5017477" cy="3763109"/>
          </a:xfrm>
          <a:prstGeom prst="rect">
            <a:avLst/>
          </a:prstGeom>
        </p:spPr>
      </p:pic>
    </p:spTree>
    <p:extLst>
      <p:ext uri="{BB962C8B-B14F-4D97-AF65-F5344CB8AC3E}">
        <p14:creationId xmlns:p14="http://schemas.microsoft.com/office/powerpoint/2010/main" val="2361142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Huidig watersysteem - afvoergericht</a:t>
            </a:r>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02139" y="1106489"/>
            <a:ext cx="7260373" cy="3729037"/>
          </a:xfrm>
          <a:prstGeom prst="rect">
            <a:avLst/>
          </a:prstGeom>
        </p:spPr>
      </p:pic>
    </p:spTree>
    <p:extLst>
      <p:ext uri="{BB962C8B-B14F-4D97-AF65-F5344CB8AC3E}">
        <p14:creationId xmlns:p14="http://schemas.microsoft.com/office/powerpoint/2010/main" val="140758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Snelle eerste oplossing – waterlekkage tegengaan</a:t>
            </a:r>
          </a:p>
        </p:txBody>
      </p:sp>
      <p:pic>
        <p:nvPicPr>
          <p:cNvPr id="5" name="Tijdelijke aanduiding voor inhoud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72545" y="1214445"/>
            <a:ext cx="6919560" cy="3513124"/>
          </a:xfrm>
        </p:spPr>
      </p:pic>
    </p:spTree>
    <p:extLst>
      <p:ext uri="{BB962C8B-B14F-4D97-AF65-F5344CB8AC3E}">
        <p14:creationId xmlns:p14="http://schemas.microsoft.com/office/powerpoint/2010/main" val="2307682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p:cNvSpPr>
            <a:spLocks noGrp="1"/>
          </p:cNvSpPr>
          <p:nvPr>
            <p:ph type="sldNum" sz="quarter" idx="12"/>
          </p:nvPr>
        </p:nvSpPr>
        <p:spPr/>
        <p:txBody>
          <a:bodyPr/>
          <a:lstStyle/>
          <a:p>
            <a:fld id="{5C28581E-98AF-9D47-8A00-9FE2423698C9}" type="slidenum">
              <a:rPr lang="nl-BE" smtClean="0"/>
              <a:pPr/>
              <a:t>17</a:t>
            </a:fld>
            <a:endParaRPr lang="nl-BE"/>
          </a:p>
        </p:txBody>
      </p:sp>
      <p:sp>
        <p:nvSpPr>
          <p:cNvPr id="4" name="Tijdelijke aanduiding voor voettekst 3"/>
          <p:cNvSpPr>
            <a:spLocks noGrp="1"/>
          </p:cNvSpPr>
          <p:nvPr>
            <p:ph type="ftr" sz="quarter" idx="11"/>
          </p:nvPr>
        </p:nvSpPr>
        <p:spPr/>
        <p:txBody>
          <a:bodyPr/>
          <a:lstStyle/>
          <a:p>
            <a:r>
              <a:rPr lang="nl-BE"/>
              <a:t>Presentatie Boerennatuur</a:t>
            </a:r>
          </a:p>
        </p:txBody>
      </p:sp>
      <p:sp>
        <p:nvSpPr>
          <p:cNvPr id="5" name="Titel 4"/>
          <p:cNvSpPr>
            <a:spLocks noGrp="1"/>
          </p:cNvSpPr>
          <p:nvPr>
            <p:ph type="title"/>
          </p:nvPr>
        </p:nvSpPr>
        <p:spPr/>
        <p:txBody>
          <a:bodyPr>
            <a:normAutofit fontScale="90000"/>
          </a:bodyPr>
          <a:lstStyle/>
          <a:p>
            <a:r>
              <a:rPr lang="nl-BE" dirty="0"/>
              <a:t>Hoe werkt een stuwtje? </a:t>
            </a:r>
            <a:br>
              <a:rPr lang="nl-BE" dirty="0"/>
            </a:br>
            <a:endParaRPr lang="nl-BE" dirty="0"/>
          </a:p>
        </p:txBody>
      </p:sp>
      <p:pic>
        <p:nvPicPr>
          <p:cNvPr id="7" name="Tijdelijke aanduiding voor inhoud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79375" y="1018594"/>
            <a:ext cx="5829052" cy="3711062"/>
          </a:xfrm>
          <a:prstGeom prst="rect">
            <a:avLst/>
          </a:prstGeom>
        </p:spPr>
      </p:pic>
    </p:spTree>
    <p:extLst>
      <p:ext uri="{BB962C8B-B14F-4D97-AF65-F5344CB8AC3E}">
        <p14:creationId xmlns:p14="http://schemas.microsoft.com/office/powerpoint/2010/main" val="3806893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p:cNvSpPr>
            <a:spLocks noGrp="1"/>
          </p:cNvSpPr>
          <p:nvPr>
            <p:ph type="sldNum" sz="quarter" idx="12"/>
          </p:nvPr>
        </p:nvSpPr>
        <p:spPr/>
        <p:txBody>
          <a:bodyPr/>
          <a:lstStyle/>
          <a:p>
            <a:fld id="{5C28581E-98AF-9D47-8A00-9FE2423698C9}" type="slidenum">
              <a:rPr lang="nl-BE" smtClean="0"/>
              <a:pPr/>
              <a:t>18</a:t>
            </a:fld>
            <a:endParaRPr lang="nl-BE"/>
          </a:p>
        </p:txBody>
      </p:sp>
      <p:sp>
        <p:nvSpPr>
          <p:cNvPr id="4" name="Tijdelijke aanduiding voor voettekst 3"/>
          <p:cNvSpPr>
            <a:spLocks noGrp="1"/>
          </p:cNvSpPr>
          <p:nvPr>
            <p:ph type="ftr" sz="quarter" idx="11"/>
          </p:nvPr>
        </p:nvSpPr>
        <p:spPr/>
        <p:txBody>
          <a:bodyPr/>
          <a:lstStyle/>
          <a:p>
            <a:r>
              <a:rPr lang="nl-BE"/>
              <a:t>Presentatie Boerennatuur</a:t>
            </a:r>
          </a:p>
        </p:txBody>
      </p:sp>
      <p:sp>
        <p:nvSpPr>
          <p:cNvPr id="5" name="Titel 4"/>
          <p:cNvSpPr>
            <a:spLocks noGrp="1"/>
          </p:cNvSpPr>
          <p:nvPr>
            <p:ph type="title"/>
          </p:nvPr>
        </p:nvSpPr>
        <p:spPr/>
        <p:txBody>
          <a:bodyPr>
            <a:normAutofit/>
          </a:bodyPr>
          <a:lstStyle/>
          <a:p>
            <a:r>
              <a:rPr lang="nl-BE" dirty="0"/>
              <a:t>Hoe werkt een stuwtje? </a:t>
            </a:r>
          </a:p>
        </p:txBody>
      </p:sp>
      <p:pic>
        <p:nvPicPr>
          <p:cNvPr id="7" name="Tijdelijke aanduiding voor inhoud 6"/>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775460" y="1106489"/>
            <a:ext cx="5747170" cy="3729037"/>
          </a:xfrm>
          <a:prstGeom prst="rect">
            <a:avLst/>
          </a:prstGeom>
        </p:spPr>
      </p:pic>
    </p:spTree>
    <p:extLst>
      <p:ext uri="{BB962C8B-B14F-4D97-AF65-F5344CB8AC3E}">
        <p14:creationId xmlns:p14="http://schemas.microsoft.com/office/powerpoint/2010/main" val="3550393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Beïnvloedingsgebied</a:t>
            </a:r>
          </a:p>
        </p:txBody>
      </p:sp>
      <p:sp>
        <p:nvSpPr>
          <p:cNvPr id="3" name="Tijdelijke aanduiding voor inhoud 2"/>
          <p:cNvSpPr>
            <a:spLocks noGrp="1"/>
          </p:cNvSpPr>
          <p:nvPr>
            <p:ph idx="1"/>
          </p:nvPr>
        </p:nvSpPr>
        <p:spPr/>
        <p:txBody>
          <a:bodyPr/>
          <a:lstStyle/>
          <a:p>
            <a:pPr marL="0" indent="0">
              <a:buNone/>
            </a:pPr>
            <a:endParaRPr lang="nl-BE" dirty="0"/>
          </a:p>
          <a:p>
            <a:endParaRPr lang="nl-BE" dirty="0"/>
          </a:p>
        </p:txBody>
      </p:sp>
      <p:pic>
        <p:nvPicPr>
          <p:cNvPr id="4" name="Afbeelding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9395" y="1018594"/>
            <a:ext cx="2784281" cy="3816657"/>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9799" y="1346513"/>
            <a:ext cx="5377839" cy="3023827"/>
          </a:xfrm>
          <a:prstGeom prst="rect">
            <a:avLst/>
          </a:prstGeom>
        </p:spPr>
      </p:pic>
      <p:sp>
        <p:nvSpPr>
          <p:cNvPr id="6" name="Tekstvak 5">
            <a:extLst>
              <a:ext uri="{FF2B5EF4-FFF2-40B4-BE49-F238E27FC236}">
                <a16:creationId xmlns:a16="http://schemas.microsoft.com/office/drawing/2014/main" id="{E7B5B79A-0C05-72B8-E53F-24F910CCA62F}"/>
              </a:ext>
            </a:extLst>
          </p:cNvPr>
          <p:cNvSpPr txBox="1"/>
          <p:nvPr/>
        </p:nvSpPr>
        <p:spPr>
          <a:xfrm>
            <a:off x="4684985" y="1018593"/>
            <a:ext cx="2114681" cy="248209"/>
          </a:xfrm>
          <a:prstGeom prst="rect">
            <a:avLst/>
          </a:prstGeom>
          <a:noFill/>
        </p:spPr>
        <p:txBody>
          <a:bodyPr wrap="none" rtlCol="0">
            <a:spAutoFit/>
          </a:bodyPr>
          <a:lstStyle/>
          <a:p>
            <a:r>
              <a:rPr lang="nl-BE" sz="1013" dirty="0"/>
              <a:t>Bufferruimte kan oplopen tot </a:t>
            </a:r>
            <a:r>
              <a:rPr lang="nl-BE" sz="1013" b="1" dirty="0"/>
              <a:t>500m³</a:t>
            </a:r>
          </a:p>
        </p:txBody>
      </p:sp>
    </p:spTree>
    <p:extLst>
      <p:ext uri="{BB962C8B-B14F-4D97-AF65-F5344CB8AC3E}">
        <p14:creationId xmlns:p14="http://schemas.microsoft.com/office/powerpoint/2010/main" val="1867292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72FF1B5-08F4-8700-43BB-7A3AA397ECE7}"/>
              </a:ext>
            </a:extLst>
          </p:cNvPr>
          <p:cNvSpPr>
            <a:spLocks noGrp="1"/>
          </p:cNvSpPr>
          <p:nvPr>
            <p:ph type="dt" sz="half" idx="10"/>
          </p:nvPr>
        </p:nvSpPr>
        <p:spPr/>
        <p:txBody>
          <a:bodyPr/>
          <a:lstStyle/>
          <a:p>
            <a:fld id="{845FA687-FD54-2B45-9388-B7E2A76E0A60}" type="datetime1">
              <a:rPr lang="nl-BE" smtClean="0"/>
              <a:t>16/10/2024</a:t>
            </a:fld>
            <a:endParaRPr lang="nl-BE"/>
          </a:p>
        </p:txBody>
      </p:sp>
      <p:sp>
        <p:nvSpPr>
          <p:cNvPr id="3" name="Tijdelijke aanduiding voor dianummer 2">
            <a:extLst>
              <a:ext uri="{FF2B5EF4-FFF2-40B4-BE49-F238E27FC236}">
                <a16:creationId xmlns:a16="http://schemas.microsoft.com/office/drawing/2014/main" id="{E59D273B-7DC9-4AD1-C330-ACCC99B9B465}"/>
              </a:ext>
            </a:extLst>
          </p:cNvPr>
          <p:cNvSpPr>
            <a:spLocks noGrp="1"/>
          </p:cNvSpPr>
          <p:nvPr>
            <p:ph type="sldNum" sz="quarter" idx="12"/>
          </p:nvPr>
        </p:nvSpPr>
        <p:spPr/>
        <p:txBody>
          <a:bodyPr/>
          <a:lstStyle/>
          <a:p>
            <a:fld id="{5C28581E-98AF-9D47-8A00-9FE2423698C9}" type="slidenum">
              <a:rPr lang="nl-BE" smtClean="0"/>
              <a:pPr/>
              <a:t>2</a:t>
            </a:fld>
            <a:endParaRPr lang="nl-BE"/>
          </a:p>
        </p:txBody>
      </p:sp>
      <p:sp>
        <p:nvSpPr>
          <p:cNvPr id="4" name="Tijdelijke aanduiding voor voettekst 3">
            <a:extLst>
              <a:ext uri="{FF2B5EF4-FFF2-40B4-BE49-F238E27FC236}">
                <a16:creationId xmlns:a16="http://schemas.microsoft.com/office/drawing/2014/main" id="{3DD42DA9-02D8-70EB-30D6-BC5264655731}"/>
              </a:ext>
            </a:extLst>
          </p:cNvPr>
          <p:cNvSpPr>
            <a:spLocks noGrp="1"/>
          </p:cNvSpPr>
          <p:nvPr>
            <p:ph type="ftr" sz="quarter" idx="11"/>
          </p:nvPr>
        </p:nvSpPr>
        <p:spPr/>
        <p:txBody>
          <a:bodyPr/>
          <a:lstStyle/>
          <a:p>
            <a:r>
              <a:rPr lang="nl-BE"/>
              <a:t>Presentatie Boerennatuur</a:t>
            </a:r>
          </a:p>
        </p:txBody>
      </p:sp>
      <p:sp>
        <p:nvSpPr>
          <p:cNvPr id="5" name="Titel 4">
            <a:extLst>
              <a:ext uri="{FF2B5EF4-FFF2-40B4-BE49-F238E27FC236}">
                <a16:creationId xmlns:a16="http://schemas.microsoft.com/office/drawing/2014/main" id="{9A5B8349-E8B5-D260-8211-8D164E8FB09E}"/>
              </a:ext>
            </a:extLst>
          </p:cNvPr>
          <p:cNvSpPr>
            <a:spLocks noGrp="1"/>
          </p:cNvSpPr>
          <p:nvPr>
            <p:ph type="title"/>
          </p:nvPr>
        </p:nvSpPr>
        <p:spPr/>
        <p:txBody>
          <a:bodyPr>
            <a:normAutofit/>
          </a:bodyPr>
          <a:lstStyle/>
          <a:p>
            <a:r>
              <a:rPr lang="nl-BE" dirty="0"/>
              <a:t>Korte geschiedkundige opfrissing</a:t>
            </a:r>
          </a:p>
        </p:txBody>
      </p:sp>
      <p:sp>
        <p:nvSpPr>
          <p:cNvPr id="6" name="Tijdelijke aanduiding voor inhoud 5">
            <a:extLst>
              <a:ext uri="{FF2B5EF4-FFF2-40B4-BE49-F238E27FC236}">
                <a16:creationId xmlns:a16="http://schemas.microsoft.com/office/drawing/2014/main" id="{BAC8CABA-C6AD-BBC7-D42F-47A341A4E0F6}"/>
              </a:ext>
            </a:extLst>
          </p:cNvPr>
          <p:cNvSpPr>
            <a:spLocks noGrp="1"/>
          </p:cNvSpPr>
          <p:nvPr>
            <p:ph idx="1"/>
          </p:nvPr>
        </p:nvSpPr>
        <p:spPr/>
        <p:txBody>
          <a:bodyPr vert="horz" lIns="68580" tIns="34290" rIns="68580" bIns="34290" rtlCol="0" anchor="t">
            <a:normAutofit/>
          </a:bodyPr>
          <a:lstStyle/>
          <a:p>
            <a:pPr marL="170974" indent="-170974"/>
            <a:r>
              <a:rPr lang="nl-BE" dirty="0"/>
              <a:t>Tussenkomst rampenfonds vanaf 2014:</a:t>
            </a:r>
            <a:endParaRPr lang="nl-NL" dirty="0"/>
          </a:p>
          <a:p>
            <a:pPr marL="513874" lvl="1" indent="-170974"/>
            <a:r>
              <a:rPr lang="nl-BE" dirty="0"/>
              <a:t>2017 </a:t>
            </a:r>
            <a:r>
              <a:rPr lang="nl-BE" dirty="0">
                <a:sym typeface="Wingdings" panose="05000000000000000000" pitchFamily="2" charset="2"/>
              </a:rPr>
              <a:t> Droogte</a:t>
            </a:r>
            <a:endParaRPr lang="nl-BE" dirty="0">
              <a:cs typeface="Calibri"/>
            </a:endParaRPr>
          </a:p>
          <a:p>
            <a:pPr marL="513874" lvl="1" indent="-170974"/>
            <a:r>
              <a:rPr lang="nl-BE" dirty="0">
                <a:sym typeface="Wingdings" panose="05000000000000000000" pitchFamily="2" charset="2"/>
              </a:rPr>
              <a:t>2018  Droogte</a:t>
            </a:r>
            <a:endParaRPr lang="nl-BE" dirty="0">
              <a:cs typeface="Calibri"/>
            </a:endParaRPr>
          </a:p>
          <a:p>
            <a:pPr marL="513874" lvl="1" indent="-170974"/>
            <a:r>
              <a:rPr lang="nl-BE" dirty="0">
                <a:sym typeface="Wingdings" panose="05000000000000000000" pitchFamily="2" charset="2"/>
              </a:rPr>
              <a:t>2019  Droogte</a:t>
            </a:r>
            <a:endParaRPr lang="nl-BE" dirty="0">
              <a:cs typeface="Calibri"/>
            </a:endParaRPr>
          </a:p>
          <a:p>
            <a:pPr marL="513874" lvl="1" indent="-170974"/>
            <a:r>
              <a:rPr lang="nl-BE" dirty="0">
                <a:sym typeface="Wingdings" panose="05000000000000000000" pitchFamily="2" charset="2"/>
              </a:rPr>
              <a:t>2020  Droogte</a:t>
            </a:r>
            <a:endParaRPr lang="nl-BE" dirty="0">
              <a:cs typeface="Calibri"/>
            </a:endParaRPr>
          </a:p>
          <a:p>
            <a:pPr marL="342424" lvl="1" indent="0">
              <a:buNone/>
            </a:pPr>
            <a:endParaRPr lang="nl-BE" dirty="0">
              <a:cs typeface="Calibri"/>
            </a:endParaRPr>
          </a:p>
          <a:p>
            <a:pPr marL="513874" lvl="1" indent="-170974"/>
            <a:r>
              <a:rPr lang="nl-BE" dirty="0">
                <a:sym typeface="Wingdings" panose="05000000000000000000" pitchFamily="2" charset="2"/>
              </a:rPr>
              <a:t>2021  Wateroverlast</a:t>
            </a:r>
            <a:endParaRPr lang="nl-BE" dirty="0">
              <a:cs typeface="Calibri"/>
            </a:endParaRPr>
          </a:p>
          <a:p>
            <a:pPr marL="513874" lvl="1" indent="-170974"/>
            <a:endParaRPr lang="nl-BE" dirty="0">
              <a:cs typeface="Calibri"/>
            </a:endParaRPr>
          </a:p>
          <a:p>
            <a:pPr marL="513874" lvl="1" indent="-170974"/>
            <a:r>
              <a:rPr lang="nl-BE" dirty="0">
                <a:sym typeface="Wingdings" panose="05000000000000000000" pitchFamily="2" charset="2"/>
              </a:rPr>
              <a:t>2022  Droogte</a:t>
            </a:r>
            <a:endParaRPr lang="nl-BE" dirty="0">
              <a:cs typeface="Calibri"/>
            </a:endParaRPr>
          </a:p>
          <a:p>
            <a:pPr marL="513874" lvl="1" indent="-170974"/>
            <a:endParaRPr lang="nl-BE" dirty="0">
              <a:cs typeface="Calibri"/>
            </a:endParaRPr>
          </a:p>
          <a:p>
            <a:pPr marL="513874" lvl="1" indent="-170974"/>
            <a:r>
              <a:rPr lang="nl-BE" sz="1575" dirty="0">
                <a:sym typeface="Wingdings" panose="05000000000000000000" pitchFamily="2" charset="2"/>
              </a:rPr>
              <a:t>2023 Droogte &amp; Wateroverlast</a:t>
            </a:r>
            <a:endParaRPr lang="nl-BE" dirty="0">
              <a:cs typeface="Calibri"/>
            </a:endParaRPr>
          </a:p>
        </p:txBody>
      </p:sp>
      <p:sp>
        <p:nvSpPr>
          <p:cNvPr id="7" name="Rechteraccolade 6">
            <a:extLst>
              <a:ext uri="{FF2B5EF4-FFF2-40B4-BE49-F238E27FC236}">
                <a16:creationId xmlns:a16="http://schemas.microsoft.com/office/drawing/2014/main" id="{3A3F42D8-8E0E-07BC-3E86-C04BC3A9F839}"/>
              </a:ext>
            </a:extLst>
          </p:cNvPr>
          <p:cNvSpPr/>
          <p:nvPr/>
        </p:nvSpPr>
        <p:spPr>
          <a:xfrm>
            <a:off x="4572000" y="1106424"/>
            <a:ext cx="1019262" cy="32411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1013" dirty="0"/>
          </a:p>
        </p:txBody>
      </p:sp>
      <p:sp>
        <p:nvSpPr>
          <p:cNvPr id="8" name="Tekstvak 7">
            <a:extLst>
              <a:ext uri="{FF2B5EF4-FFF2-40B4-BE49-F238E27FC236}">
                <a16:creationId xmlns:a16="http://schemas.microsoft.com/office/drawing/2014/main" id="{0BA0A0E2-D766-00E1-304D-4823F9F3EBE4}"/>
              </a:ext>
            </a:extLst>
          </p:cNvPr>
          <p:cNvSpPr txBox="1"/>
          <p:nvPr/>
        </p:nvSpPr>
        <p:spPr>
          <a:xfrm>
            <a:off x="5792965" y="2571750"/>
            <a:ext cx="2028119" cy="248209"/>
          </a:xfrm>
          <a:prstGeom prst="rect">
            <a:avLst/>
          </a:prstGeom>
          <a:noFill/>
        </p:spPr>
        <p:txBody>
          <a:bodyPr wrap="none" rtlCol="0">
            <a:spAutoFit/>
          </a:bodyPr>
          <a:lstStyle/>
          <a:p>
            <a:r>
              <a:rPr lang="nl-BE" sz="1013" dirty="0"/>
              <a:t>Extremen worden uiterst gangbaar</a:t>
            </a:r>
          </a:p>
        </p:txBody>
      </p:sp>
    </p:spTree>
    <p:extLst>
      <p:ext uri="{BB962C8B-B14F-4D97-AF65-F5344CB8AC3E}">
        <p14:creationId xmlns:p14="http://schemas.microsoft.com/office/powerpoint/2010/main" val="2799879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jdelijke aanduiding voor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b="1">
                <a:solidFill>
                  <a:srgbClr val="800080"/>
                </a:solidFill>
                <a:latin typeface="Trebuchet MS" panose="020B0603020202020204" pitchFamily="34" charset="0"/>
              </a:defRPr>
            </a:lvl1pPr>
            <a:lvl2pPr marL="557199" indent="-214308" algn="ctr">
              <a:defRPr b="1">
                <a:solidFill>
                  <a:srgbClr val="800080"/>
                </a:solidFill>
                <a:latin typeface="Trebuchet MS" panose="020B0603020202020204" pitchFamily="34" charset="0"/>
              </a:defRPr>
            </a:lvl2pPr>
            <a:lvl3pPr marL="857228" indent="-171446" algn="ctr">
              <a:defRPr b="1">
                <a:solidFill>
                  <a:srgbClr val="800080"/>
                </a:solidFill>
                <a:latin typeface="Trebuchet MS" panose="020B0603020202020204" pitchFamily="34" charset="0"/>
              </a:defRPr>
            </a:lvl3pPr>
            <a:lvl4pPr marL="1200120" indent="-171446" algn="ctr">
              <a:defRPr b="1">
                <a:solidFill>
                  <a:srgbClr val="800080"/>
                </a:solidFill>
                <a:latin typeface="Trebuchet MS" panose="020B0603020202020204" pitchFamily="34" charset="0"/>
              </a:defRPr>
            </a:lvl4pPr>
            <a:lvl5pPr marL="1543012" indent="-171446" algn="ctr">
              <a:defRPr b="1">
                <a:solidFill>
                  <a:srgbClr val="800080"/>
                </a:solidFill>
                <a:latin typeface="Trebuchet MS" panose="020B0603020202020204" pitchFamily="34" charset="0"/>
              </a:defRPr>
            </a:lvl5pPr>
            <a:lvl6pPr marL="1885903" indent="-171446" algn="ctr" fontAlgn="base">
              <a:spcBef>
                <a:spcPct val="0"/>
              </a:spcBef>
              <a:spcAft>
                <a:spcPct val="0"/>
              </a:spcAft>
              <a:defRPr b="1">
                <a:solidFill>
                  <a:srgbClr val="800080"/>
                </a:solidFill>
                <a:latin typeface="Trebuchet MS" panose="020B0603020202020204" pitchFamily="34" charset="0"/>
              </a:defRPr>
            </a:lvl6pPr>
            <a:lvl7pPr marL="2228795" indent="-171446" algn="ctr" fontAlgn="base">
              <a:spcBef>
                <a:spcPct val="0"/>
              </a:spcBef>
              <a:spcAft>
                <a:spcPct val="0"/>
              </a:spcAft>
              <a:defRPr b="1">
                <a:solidFill>
                  <a:srgbClr val="800080"/>
                </a:solidFill>
                <a:latin typeface="Trebuchet MS" panose="020B0603020202020204" pitchFamily="34" charset="0"/>
              </a:defRPr>
            </a:lvl7pPr>
            <a:lvl8pPr marL="2571686" indent="-171446" algn="ctr" fontAlgn="base">
              <a:spcBef>
                <a:spcPct val="0"/>
              </a:spcBef>
              <a:spcAft>
                <a:spcPct val="0"/>
              </a:spcAft>
              <a:defRPr b="1">
                <a:solidFill>
                  <a:srgbClr val="800080"/>
                </a:solidFill>
                <a:latin typeface="Trebuchet MS" panose="020B0603020202020204" pitchFamily="34" charset="0"/>
              </a:defRPr>
            </a:lvl8pPr>
            <a:lvl9pPr marL="2914577" indent="-171446" algn="ctr" fontAlgn="base">
              <a:spcBef>
                <a:spcPct val="0"/>
              </a:spcBef>
              <a:spcAft>
                <a:spcPct val="0"/>
              </a:spcAft>
              <a:defRPr b="1">
                <a:solidFill>
                  <a:srgbClr val="800080"/>
                </a:solidFill>
                <a:latin typeface="Trebuchet MS" panose="020B0603020202020204" pitchFamily="34" charset="0"/>
              </a:defRPr>
            </a:lvl9pPr>
          </a:lstStyle>
          <a:p>
            <a:pPr algn="l"/>
            <a:fld id="{AE86485F-22BD-461C-8330-63D19BCB82FE}" type="datetime1">
              <a:rPr lang="nl-NL" altLang="nl-BE" b="0" smtClean="0">
                <a:solidFill>
                  <a:schemeClr val="tx2"/>
                </a:solidFill>
              </a:rPr>
              <a:pPr algn="l"/>
              <a:t>16-10-2024</a:t>
            </a:fld>
            <a:endParaRPr lang="nl-NL" altLang="nl-BE" b="0">
              <a:solidFill>
                <a:schemeClr val="tx2"/>
              </a:solidFill>
            </a:endParaRPr>
          </a:p>
        </p:txBody>
      </p:sp>
      <p:sp>
        <p:nvSpPr>
          <p:cNvPr id="50179" name="Rectangle 2"/>
          <p:cNvSpPr>
            <a:spLocks noGrp="1" noChangeArrowheads="1"/>
          </p:cNvSpPr>
          <p:nvPr>
            <p:ph type="title"/>
          </p:nvPr>
        </p:nvSpPr>
        <p:spPr/>
        <p:txBody>
          <a:bodyPr/>
          <a:lstStyle/>
          <a:p>
            <a:pPr eaLnBrk="1" hangingPunct="1"/>
            <a:r>
              <a:rPr lang="nl-BE" altLang="nl-BE" dirty="0"/>
              <a:t>Knijpstuw</a:t>
            </a:r>
            <a:endParaRPr lang="nl-NL" altLang="nl-BE" dirty="0"/>
          </a:p>
        </p:txBody>
      </p:sp>
      <p:pic>
        <p:nvPicPr>
          <p:cNvPr id="3" name="Tijdelijke aanduiding voor inhoud 2"/>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86114" y="1018594"/>
            <a:ext cx="2959098" cy="3946975"/>
          </a:xfrm>
          <a:prstGeom prst="rect">
            <a:avLst/>
          </a:prstGeom>
        </p:spPr>
      </p:pic>
      <p:sp>
        <p:nvSpPr>
          <p:cNvPr id="50178" name="Tijdelijke aanduiding voor dianummer 4"/>
          <p:cNvSpPr>
            <a:spLocks noGrp="1"/>
          </p:cNvSpPr>
          <p:nvPr>
            <p:ph type="sldNum" sz="quarter" idx="4294967295"/>
          </p:nvPr>
        </p:nvSpPr>
        <p:spPr>
          <a:xfrm>
            <a:off x="6057900" y="4832350"/>
            <a:ext cx="30861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b="1">
                <a:solidFill>
                  <a:srgbClr val="800080"/>
                </a:solidFill>
                <a:latin typeface="Trebuchet MS" panose="020B0603020202020204" pitchFamily="34" charset="0"/>
              </a:defRPr>
            </a:lvl1pPr>
            <a:lvl2pPr marL="557199" indent="-214308" algn="ctr">
              <a:defRPr b="1">
                <a:solidFill>
                  <a:srgbClr val="800080"/>
                </a:solidFill>
                <a:latin typeface="Trebuchet MS" panose="020B0603020202020204" pitchFamily="34" charset="0"/>
              </a:defRPr>
            </a:lvl2pPr>
            <a:lvl3pPr marL="857228" indent="-171446" algn="ctr">
              <a:defRPr b="1">
                <a:solidFill>
                  <a:srgbClr val="800080"/>
                </a:solidFill>
                <a:latin typeface="Trebuchet MS" panose="020B0603020202020204" pitchFamily="34" charset="0"/>
              </a:defRPr>
            </a:lvl3pPr>
            <a:lvl4pPr marL="1200120" indent="-171446" algn="ctr">
              <a:defRPr b="1">
                <a:solidFill>
                  <a:srgbClr val="800080"/>
                </a:solidFill>
                <a:latin typeface="Trebuchet MS" panose="020B0603020202020204" pitchFamily="34" charset="0"/>
              </a:defRPr>
            </a:lvl4pPr>
            <a:lvl5pPr marL="1543012" indent="-171446" algn="ctr">
              <a:defRPr b="1">
                <a:solidFill>
                  <a:srgbClr val="800080"/>
                </a:solidFill>
                <a:latin typeface="Trebuchet MS" panose="020B0603020202020204" pitchFamily="34" charset="0"/>
              </a:defRPr>
            </a:lvl5pPr>
            <a:lvl6pPr marL="1885903" indent="-171446" algn="ctr" fontAlgn="base">
              <a:spcBef>
                <a:spcPct val="0"/>
              </a:spcBef>
              <a:spcAft>
                <a:spcPct val="0"/>
              </a:spcAft>
              <a:defRPr b="1">
                <a:solidFill>
                  <a:srgbClr val="800080"/>
                </a:solidFill>
                <a:latin typeface="Trebuchet MS" panose="020B0603020202020204" pitchFamily="34" charset="0"/>
              </a:defRPr>
            </a:lvl6pPr>
            <a:lvl7pPr marL="2228795" indent="-171446" algn="ctr" fontAlgn="base">
              <a:spcBef>
                <a:spcPct val="0"/>
              </a:spcBef>
              <a:spcAft>
                <a:spcPct val="0"/>
              </a:spcAft>
              <a:defRPr b="1">
                <a:solidFill>
                  <a:srgbClr val="800080"/>
                </a:solidFill>
                <a:latin typeface="Trebuchet MS" panose="020B0603020202020204" pitchFamily="34" charset="0"/>
              </a:defRPr>
            </a:lvl7pPr>
            <a:lvl8pPr marL="2571686" indent="-171446" algn="ctr" fontAlgn="base">
              <a:spcBef>
                <a:spcPct val="0"/>
              </a:spcBef>
              <a:spcAft>
                <a:spcPct val="0"/>
              </a:spcAft>
              <a:defRPr b="1">
                <a:solidFill>
                  <a:srgbClr val="800080"/>
                </a:solidFill>
                <a:latin typeface="Trebuchet MS" panose="020B0603020202020204" pitchFamily="34" charset="0"/>
              </a:defRPr>
            </a:lvl8pPr>
            <a:lvl9pPr marL="2914577" indent="-171446" algn="ctr" fontAlgn="base">
              <a:spcBef>
                <a:spcPct val="0"/>
              </a:spcBef>
              <a:spcAft>
                <a:spcPct val="0"/>
              </a:spcAft>
              <a:defRPr b="1">
                <a:solidFill>
                  <a:srgbClr val="800080"/>
                </a:solidFill>
                <a:latin typeface="Trebuchet MS" panose="020B0603020202020204" pitchFamily="34" charset="0"/>
              </a:defRPr>
            </a:lvl9pPr>
          </a:lstStyle>
          <a:p>
            <a:pPr algn="r"/>
            <a:fld id="{56985C8F-8D66-4B13-9B30-2274B0BFBEC4}" type="slidenum">
              <a:rPr lang="nl-NL" altLang="nl-BE" b="0">
                <a:solidFill>
                  <a:schemeClr val="tx2"/>
                </a:solidFill>
              </a:rPr>
              <a:pPr algn="r"/>
              <a:t>20</a:t>
            </a:fld>
            <a:endParaRPr lang="nl-NL" altLang="nl-BE" b="0">
              <a:solidFill>
                <a:schemeClr val="tx2"/>
              </a:solidFill>
            </a:endParaRPr>
          </a:p>
        </p:txBody>
      </p:sp>
      <p:pic>
        <p:nvPicPr>
          <p:cNvPr id="50184" name="Picture 2" descr="C:\Kaartmateriaal\Foto's\Stuwen\Landbouwstuwtjes\knijpstuw.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3478" y="783538"/>
            <a:ext cx="3213497" cy="428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025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3DD3C25-70A2-9A82-624C-8AE0574EB9C7}"/>
              </a:ext>
            </a:extLst>
          </p:cNvPr>
          <p:cNvSpPr>
            <a:spLocks noGrp="1"/>
          </p:cNvSpPr>
          <p:nvPr>
            <p:ph type="dt" sz="half" idx="10"/>
          </p:nvPr>
        </p:nvSpPr>
        <p:spPr/>
        <p:txBody>
          <a:bodyPr/>
          <a:lstStyle/>
          <a:p>
            <a:fld id="{845FA687-FD54-2B45-9388-B7E2A76E0A60}" type="datetime1">
              <a:rPr lang="nl-BE" smtClean="0"/>
              <a:t>16/10/2024</a:t>
            </a:fld>
            <a:endParaRPr lang="nl-BE"/>
          </a:p>
        </p:txBody>
      </p:sp>
      <p:sp>
        <p:nvSpPr>
          <p:cNvPr id="3" name="Tijdelijke aanduiding voor dianummer 2">
            <a:extLst>
              <a:ext uri="{FF2B5EF4-FFF2-40B4-BE49-F238E27FC236}">
                <a16:creationId xmlns:a16="http://schemas.microsoft.com/office/drawing/2014/main" id="{AEBD1A68-8BAE-A8F5-CE5B-064810E05A81}"/>
              </a:ext>
            </a:extLst>
          </p:cNvPr>
          <p:cNvSpPr>
            <a:spLocks noGrp="1"/>
          </p:cNvSpPr>
          <p:nvPr>
            <p:ph type="sldNum" sz="quarter" idx="12"/>
          </p:nvPr>
        </p:nvSpPr>
        <p:spPr/>
        <p:txBody>
          <a:bodyPr/>
          <a:lstStyle/>
          <a:p>
            <a:fld id="{5C28581E-98AF-9D47-8A00-9FE2423698C9}" type="slidenum">
              <a:rPr lang="nl-BE" smtClean="0"/>
              <a:pPr/>
              <a:t>21</a:t>
            </a:fld>
            <a:endParaRPr lang="nl-BE"/>
          </a:p>
        </p:txBody>
      </p:sp>
      <p:sp>
        <p:nvSpPr>
          <p:cNvPr id="4" name="Tijdelijke aanduiding voor voettekst 3">
            <a:extLst>
              <a:ext uri="{FF2B5EF4-FFF2-40B4-BE49-F238E27FC236}">
                <a16:creationId xmlns:a16="http://schemas.microsoft.com/office/drawing/2014/main" id="{1FBF1182-4ED3-415E-492C-D99C86A1AC06}"/>
              </a:ext>
            </a:extLst>
          </p:cNvPr>
          <p:cNvSpPr>
            <a:spLocks noGrp="1"/>
          </p:cNvSpPr>
          <p:nvPr>
            <p:ph type="ftr" sz="quarter" idx="11"/>
          </p:nvPr>
        </p:nvSpPr>
        <p:spPr/>
        <p:txBody>
          <a:bodyPr/>
          <a:lstStyle/>
          <a:p>
            <a:r>
              <a:rPr lang="nl-BE"/>
              <a:t>Presentatie Boerennatuur</a:t>
            </a:r>
          </a:p>
        </p:txBody>
      </p:sp>
      <p:sp>
        <p:nvSpPr>
          <p:cNvPr id="5" name="Titel 4">
            <a:extLst>
              <a:ext uri="{FF2B5EF4-FFF2-40B4-BE49-F238E27FC236}">
                <a16:creationId xmlns:a16="http://schemas.microsoft.com/office/drawing/2014/main" id="{D4D46289-0C36-7584-9FEE-FC2C0667D1D8}"/>
              </a:ext>
            </a:extLst>
          </p:cNvPr>
          <p:cNvSpPr>
            <a:spLocks noGrp="1"/>
          </p:cNvSpPr>
          <p:nvPr>
            <p:ph type="title"/>
          </p:nvPr>
        </p:nvSpPr>
        <p:spPr/>
        <p:txBody>
          <a:bodyPr/>
          <a:lstStyle/>
          <a:p>
            <a:endParaRPr lang="nl-BE"/>
          </a:p>
        </p:txBody>
      </p:sp>
      <p:sp>
        <p:nvSpPr>
          <p:cNvPr id="6" name="Tijdelijke aanduiding voor inhoud 5">
            <a:extLst>
              <a:ext uri="{FF2B5EF4-FFF2-40B4-BE49-F238E27FC236}">
                <a16:creationId xmlns:a16="http://schemas.microsoft.com/office/drawing/2014/main" id="{C5DBCED5-8339-6629-4845-97573250B8EF}"/>
              </a:ext>
            </a:extLst>
          </p:cNvPr>
          <p:cNvSpPr>
            <a:spLocks noGrp="1"/>
          </p:cNvSpPr>
          <p:nvPr>
            <p:ph idx="1"/>
          </p:nvPr>
        </p:nvSpPr>
        <p:spPr/>
        <p:txBody>
          <a:bodyPr/>
          <a:lstStyle/>
          <a:p>
            <a:endParaRPr lang="nl-BE"/>
          </a:p>
        </p:txBody>
      </p:sp>
      <p:pic>
        <p:nvPicPr>
          <p:cNvPr id="11266" name="Picture 2">
            <a:extLst>
              <a:ext uri="{FF2B5EF4-FFF2-40B4-BE49-F238E27FC236}">
                <a16:creationId xmlns:a16="http://schemas.microsoft.com/office/drawing/2014/main" id="{E3F901CE-C51C-6CFB-D903-94DFF5292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079" y="234701"/>
            <a:ext cx="6533794" cy="49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239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45FA687-FD54-2B45-9388-B7E2A76E0A60}" type="datetime1">
              <a:rPr lang="nl-BE" smtClean="0"/>
              <a:t>16/10/2024</a:t>
            </a:fld>
            <a:endParaRPr lang="nl-BE"/>
          </a:p>
        </p:txBody>
      </p:sp>
      <p:sp>
        <p:nvSpPr>
          <p:cNvPr id="3" name="Tijdelijke aanduiding voor dianummer 2"/>
          <p:cNvSpPr>
            <a:spLocks noGrp="1"/>
          </p:cNvSpPr>
          <p:nvPr>
            <p:ph type="sldNum" sz="quarter" idx="12"/>
          </p:nvPr>
        </p:nvSpPr>
        <p:spPr/>
        <p:txBody>
          <a:bodyPr/>
          <a:lstStyle/>
          <a:p>
            <a:fld id="{5C28581E-98AF-9D47-8A00-9FE2423698C9}" type="slidenum">
              <a:rPr lang="nl-BE" smtClean="0"/>
              <a:pPr/>
              <a:t>22</a:t>
            </a:fld>
            <a:endParaRPr lang="nl-BE"/>
          </a:p>
        </p:txBody>
      </p:sp>
      <p:sp>
        <p:nvSpPr>
          <p:cNvPr id="4" name="Tijdelijke aanduiding voor voettekst 3"/>
          <p:cNvSpPr>
            <a:spLocks noGrp="1"/>
          </p:cNvSpPr>
          <p:nvPr>
            <p:ph type="ftr" sz="quarter" idx="11"/>
          </p:nvPr>
        </p:nvSpPr>
        <p:spPr/>
        <p:txBody>
          <a:bodyPr/>
          <a:lstStyle/>
          <a:p>
            <a:r>
              <a:rPr lang="nl-BE"/>
              <a:t>Presentatie Boerennatuur</a:t>
            </a:r>
          </a:p>
        </p:txBody>
      </p:sp>
      <p:sp>
        <p:nvSpPr>
          <p:cNvPr id="5" name="Titel 4"/>
          <p:cNvSpPr>
            <a:spLocks noGrp="1"/>
          </p:cNvSpPr>
          <p:nvPr>
            <p:ph type="title"/>
          </p:nvPr>
        </p:nvSpPr>
        <p:spPr/>
        <p:txBody>
          <a:bodyPr/>
          <a:lstStyle/>
          <a:p>
            <a:endParaRPr lang="nl-BE"/>
          </a:p>
        </p:txBody>
      </p:sp>
      <p:pic>
        <p:nvPicPr>
          <p:cNvPr id="7" name="Tijdelijke aanduiding voor inhoud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98216" y="1106489"/>
            <a:ext cx="7068220" cy="3729037"/>
          </a:xfrm>
          <a:prstGeom prst="rect">
            <a:avLst/>
          </a:prstGeom>
        </p:spPr>
      </p:pic>
    </p:spTree>
    <p:extLst>
      <p:ext uri="{BB962C8B-B14F-4D97-AF65-F5344CB8AC3E}">
        <p14:creationId xmlns:p14="http://schemas.microsoft.com/office/powerpoint/2010/main" val="2623365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45FA687-FD54-2B45-9388-B7E2A76E0A60}" type="datetime1">
              <a:rPr lang="nl-BE" smtClean="0"/>
              <a:t>16/10/2024</a:t>
            </a:fld>
            <a:endParaRPr lang="nl-BE"/>
          </a:p>
        </p:txBody>
      </p:sp>
      <p:sp>
        <p:nvSpPr>
          <p:cNvPr id="3" name="Tijdelijke aanduiding voor dianummer 2"/>
          <p:cNvSpPr>
            <a:spLocks noGrp="1"/>
          </p:cNvSpPr>
          <p:nvPr>
            <p:ph type="sldNum" sz="quarter" idx="12"/>
          </p:nvPr>
        </p:nvSpPr>
        <p:spPr/>
        <p:txBody>
          <a:bodyPr/>
          <a:lstStyle/>
          <a:p>
            <a:fld id="{5C28581E-98AF-9D47-8A00-9FE2423698C9}" type="slidenum">
              <a:rPr lang="nl-BE" smtClean="0"/>
              <a:pPr/>
              <a:t>23</a:t>
            </a:fld>
            <a:endParaRPr lang="nl-BE"/>
          </a:p>
        </p:txBody>
      </p:sp>
      <p:sp>
        <p:nvSpPr>
          <p:cNvPr id="4" name="Tijdelijke aanduiding voor voettekst 3"/>
          <p:cNvSpPr>
            <a:spLocks noGrp="1"/>
          </p:cNvSpPr>
          <p:nvPr>
            <p:ph type="ftr" sz="quarter" idx="11"/>
          </p:nvPr>
        </p:nvSpPr>
        <p:spPr/>
        <p:txBody>
          <a:bodyPr/>
          <a:lstStyle/>
          <a:p>
            <a:r>
              <a:rPr lang="nl-BE"/>
              <a:t>Presentatie Boerennatuur</a:t>
            </a:r>
          </a:p>
        </p:txBody>
      </p:sp>
      <p:sp>
        <p:nvSpPr>
          <p:cNvPr id="5" name="Titel 4"/>
          <p:cNvSpPr>
            <a:spLocks noGrp="1"/>
          </p:cNvSpPr>
          <p:nvPr>
            <p:ph type="title"/>
          </p:nvPr>
        </p:nvSpPr>
        <p:spPr/>
        <p:txBody>
          <a:bodyPr/>
          <a:lstStyle/>
          <a:p>
            <a:endParaRPr lang="nl-BE"/>
          </a:p>
        </p:txBody>
      </p:sp>
      <p:pic>
        <p:nvPicPr>
          <p:cNvPr id="7" name="Tijdelijke aanduiding voor inhoud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15331" y="1106489"/>
            <a:ext cx="7233987" cy="3729037"/>
          </a:xfrm>
          <a:prstGeom prst="rect">
            <a:avLst/>
          </a:prstGeom>
        </p:spPr>
      </p:pic>
    </p:spTree>
    <p:extLst>
      <p:ext uri="{BB962C8B-B14F-4D97-AF65-F5344CB8AC3E}">
        <p14:creationId xmlns:p14="http://schemas.microsoft.com/office/powerpoint/2010/main" val="944007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45FA687-FD54-2B45-9388-B7E2A76E0A60}" type="datetime1">
              <a:rPr lang="nl-BE" smtClean="0"/>
              <a:t>16/10/2024</a:t>
            </a:fld>
            <a:endParaRPr lang="nl-BE"/>
          </a:p>
        </p:txBody>
      </p:sp>
      <p:sp>
        <p:nvSpPr>
          <p:cNvPr id="3" name="Tijdelijke aanduiding voor dianummer 2"/>
          <p:cNvSpPr>
            <a:spLocks noGrp="1"/>
          </p:cNvSpPr>
          <p:nvPr>
            <p:ph type="sldNum" sz="quarter" idx="12"/>
          </p:nvPr>
        </p:nvSpPr>
        <p:spPr/>
        <p:txBody>
          <a:bodyPr/>
          <a:lstStyle/>
          <a:p>
            <a:fld id="{5C28581E-98AF-9D47-8A00-9FE2423698C9}" type="slidenum">
              <a:rPr lang="nl-BE" smtClean="0"/>
              <a:pPr/>
              <a:t>24</a:t>
            </a:fld>
            <a:endParaRPr lang="nl-BE"/>
          </a:p>
        </p:txBody>
      </p:sp>
      <p:sp>
        <p:nvSpPr>
          <p:cNvPr id="4" name="Tijdelijke aanduiding voor voettekst 3"/>
          <p:cNvSpPr>
            <a:spLocks noGrp="1"/>
          </p:cNvSpPr>
          <p:nvPr>
            <p:ph type="ftr" sz="quarter" idx="11"/>
          </p:nvPr>
        </p:nvSpPr>
        <p:spPr/>
        <p:txBody>
          <a:bodyPr/>
          <a:lstStyle/>
          <a:p>
            <a:r>
              <a:rPr lang="nl-BE"/>
              <a:t>Presentatie Boerennatuur</a:t>
            </a:r>
          </a:p>
        </p:txBody>
      </p:sp>
      <p:sp>
        <p:nvSpPr>
          <p:cNvPr id="5" name="Titel 4"/>
          <p:cNvSpPr>
            <a:spLocks noGrp="1"/>
          </p:cNvSpPr>
          <p:nvPr>
            <p:ph type="title"/>
          </p:nvPr>
        </p:nvSpPr>
        <p:spPr/>
        <p:txBody>
          <a:bodyPr/>
          <a:lstStyle/>
          <a:p>
            <a:endParaRPr lang="nl-BE"/>
          </a:p>
        </p:txBody>
      </p:sp>
      <p:pic>
        <p:nvPicPr>
          <p:cNvPr id="7" name="Tijdelijke aanduiding voor inhoud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74346" y="1106489"/>
            <a:ext cx="7115960" cy="3729037"/>
          </a:xfrm>
          <a:prstGeom prst="rect">
            <a:avLst/>
          </a:prstGeom>
        </p:spPr>
      </p:pic>
    </p:spTree>
    <p:extLst>
      <p:ext uri="{BB962C8B-B14F-4D97-AF65-F5344CB8AC3E}">
        <p14:creationId xmlns:p14="http://schemas.microsoft.com/office/powerpoint/2010/main" val="2978888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45FA687-FD54-2B45-9388-B7E2A76E0A60}" type="datetime1">
              <a:rPr lang="nl-BE" smtClean="0"/>
              <a:t>16/10/2024</a:t>
            </a:fld>
            <a:endParaRPr lang="nl-BE"/>
          </a:p>
        </p:txBody>
      </p:sp>
      <p:sp>
        <p:nvSpPr>
          <p:cNvPr id="3" name="Tijdelijke aanduiding voor dianummer 2"/>
          <p:cNvSpPr>
            <a:spLocks noGrp="1"/>
          </p:cNvSpPr>
          <p:nvPr>
            <p:ph type="sldNum" sz="quarter" idx="12"/>
          </p:nvPr>
        </p:nvSpPr>
        <p:spPr/>
        <p:txBody>
          <a:bodyPr/>
          <a:lstStyle/>
          <a:p>
            <a:fld id="{5C28581E-98AF-9D47-8A00-9FE2423698C9}" type="slidenum">
              <a:rPr lang="nl-BE" smtClean="0"/>
              <a:pPr/>
              <a:t>25</a:t>
            </a:fld>
            <a:endParaRPr lang="nl-BE"/>
          </a:p>
        </p:txBody>
      </p:sp>
      <p:sp>
        <p:nvSpPr>
          <p:cNvPr id="4" name="Tijdelijke aanduiding voor voettekst 3"/>
          <p:cNvSpPr>
            <a:spLocks noGrp="1"/>
          </p:cNvSpPr>
          <p:nvPr>
            <p:ph type="ftr" sz="quarter" idx="11"/>
          </p:nvPr>
        </p:nvSpPr>
        <p:spPr/>
        <p:txBody>
          <a:bodyPr/>
          <a:lstStyle/>
          <a:p>
            <a:r>
              <a:rPr lang="nl-BE"/>
              <a:t>Presentatie Boerennatuur</a:t>
            </a:r>
          </a:p>
        </p:txBody>
      </p:sp>
      <p:sp>
        <p:nvSpPr>
          <p:cNvPr id="5" name="Titel 4"/>
          <p:cNvSpPr>
            <a:spLocks noGrp="1"/>
          </p:cNvSpPr>
          <p:nvPr>
            <p:ph type="title"/>
          </p:nvPr>
        </p:nvSpPr>
        <p:spPr/>
        <p:txBody>
          <a:bodyPr/>
          <a:lstStyle/>
          <a:p>
            <a:endParaRPr lang="nl-BE"/>
          </a:p>
        </p:txBody>
      </p:sp>
      <p:sp>
        <p:nvSpPr>
          <p:cNvPr id="6" name="Tijdelijke aanduiding voor inhoud 5"/>
          <p:cNvSpPr>
            <a:spLocks noGrp="1"/>
          </p:cNvSpPr>
          <p:nvPr>
            <p:ph idx="1"/>
          </p:nvPr>
        </p:nvSpPr>
        <p:spPr/>
        <p:txBody>
          <a:bodyPr/>
          <a:lstStyle/>
          <a:p>
            <a:endParaRPr lang="nl-BE"/>
          </a:p>
        </p:txBody>
      </p:sp>
      <p:pic>
        <p:nvPicPr>
          <p:cNvPr id="7" name="Afbeelding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395" y="689397"/>
            <a:ext cx="7729537" cy="3977988"/>
          </a:xfrm>
          <a:prstGeom prst="rect">
            <a:avLst/>
          </a:prstGeom>
        </p:spPr>
      </p:pic>
    </p:spTree>
    <p:extLst>
      <p:ext uri="{BB962C8B-B14F-4D97-AF65-F5344CB8AC3E}">
        <p14:creationId xmlns:p14="http://schemas.microsoft.com/office/powerpoint/2010/main" val="196509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45FA687-FD54-2B45-9388-B7E2A76E0A60}" type="datetime1">
              <a:rPr lang="nl-BE" smtClean="0"/>
              <a:t>16/10/2024</a:t>
            </a:fld>
            <a:endParaRPr lang="nl-BE"/>
          </a:p>
        </p:txBody>
      </p:sp>
      <p:sp>
        <p:nvSpPr>
          <p:cNvPr id="3" name="Tijdelijke aanduiding voor dianummer 2"/>
          <p:cNvSpPr>
            <a:spLocks noGrp="1"/>
          </p:cNvSpPr>
          <p:nvPr>
            <p:ph type="sldNum" sz="quarter" idx="12"/>
          </p:nvPr>
        </p:nvSpPr>
        <p:spPr/>
        <p:txBody>
          <a:bodyPr/>
          <a:lstStyle/>
          <a:p>
            <a:fld id="{5C28581E-98AF-9D47-8A00-9FE2423698C9}" type="slidenum">
              <a:rPr lang="nl-BE" smtClean="0"/>
              <a:pPr/>
              <a:t>26</a:t>
            </a:fld>
            <a:endParaRPr lang="nl-BE"/>
          </a:p>
        </p:txBody>
      </p:sp>
      <p:sp>
        <p:nvSpPr>
          <p:cNvPr id="4" name="Tijdelijke aanduiding voor voettekst 3"/>
          <p:cNvSpPr>
            <a:spLocks noGrp="1"/>
          </p:cNvSpPr>
          <p:nvPr>
            <p:ph type="ftr" sz="quarter" idx="11"/>
          </p:nvPr>
        </p:nvSpPr>
        <p:spPr/>
        <p:txBody>
          <a:bodyPr/>
          <a:lstStyle/>
          <a:p>
            <a:r>
              <a:rPr lang="nl-BE"/>
              <a:t>Presentatie Boerennatuur</a:t>
            </a:r>
          </a:p>
        </p:txBody>
      </p:sp>
      <p:sp>
        <p:nvSpPr>
          <p:cNvPr id="5" name="Titel 4"/>
          <p:cNvSpPr>
            <a:spLocks noGrp="1"/>
          </p:cNvSpPr>
          <p:nvPr>
            <p:ph type="title"/>
          </p:nvPr>
        </p:nvSpPr>
        <p:spPr/>
        <p:txBody>
          <a:bodyPr/>
          <a:lstStyle/>
          <a:p>
            <a:endParaRPr lang="nl-BE"/>
          </a:p>
        </p:txBody>
      </p:sp>
      <p:pic>
        <p:nvPicPr>
          <p:cNvPr id="7" name="Tijdelijke aanduiding voor inhoud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74346" y="1106489"/>
            <a:ext cx="7115960" cy="3729037"/>
          </a:xfrm>
          <a:prstGeom prst="rect">
            <a:avLst/>
          </a:prstGeom>
        </p:spPr>
      </p:pic>
    </p:spTree>
    <p:extLst>
      <p:ext uri="{BB962C8B-B14F-4D97-AF65-F5344CB8AC3E}">
        <p14:creationId xmlns:p14="http://schemas.microsoft.com/office/powerpoint/2010/main" val="2266327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jdelijke aanduiding voor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b="1">
                <a:solidFill>
                  <a:srgbClr val="800080"/>
                </a:solidFill>
                <a:latin typeface="Trebuchet MS" panose="020B0603020202020204" pitchFamily="34" charset="0"/>
              </a:defRPr>
            </a:lvl1pPr>
            <a:lvl2pPr marL="557199" indent="-214308" algn="ctr">
              <a:defRPr b="1">
                <a:solidFill>
                  <a:srgbClr val="800080"/>
                </a:solidFill>
                <a:latin typeface="Trebuchet MS" panose="020B0603020202020204" pitchFamily="34" charset="0"/>
              </a:defRPr>
            </a:lvl2pPr>
            <a:lvl3pPr marL="857228" indent="-171446" algn="ctr">
              <a:defRPr b="1">
                <a:solidFill>
                  <a:srgbClr val="800080"/>
                </a:solidFill>
                <a:latin typeface="Trebuchet MS" panose="020B0603020202020204" pitchFamily="34" charset="0"/>
              </a:defRPr>
            </a:lvl3pPr>
            <a:lvl4pPr marL="1200120" indent="-171446" algn="ctr">
              <a:defRPr b="1">
                <a:solidFill>
                  <a:srgbClr val="800080"/>
                </a:solidFill>
                <a:latin typeface="Trebuchet MS" panose="020B0603020202020204" pitchFamily="34" charset="0"/>
              </a:defRPr>
            </a:lvl4pPr>
            <a:lvl5pPr marL="1543012" indent="-171446" algn="ctr">
              <a:defRPr b="1">
                <a:solidFill>
                  <a:srgbClr val="800080"/>
                </a:solidFill>
                <a:latin typeface="Trebuchet MS" panose="020B0603020202020204" pitchFamily="34" charset="0"/>
              </a:defRPr>
            </a:lvl5pPr>
            <a:lvl6pPr marL="1885903" indent="-171446" algn="ctr" fontAlgn="base">
              <a:spcBef>
                <a:spcPct val="0"/>
              </a:spcBef>
              <a:spcAft>
                <a:spcPct val="0"/>
              </a:spcAft>
              <a:defRPr b="1">
                <a:solidFill>
                  <a:srgbClr val="800080"/>
                </a:solidFill>
                <a:latin typeface="Trebuchet MS" panose="020B0603020202020204" pitchFamily="34" charset="0"/>
              </a:defRPr>
            </a:lvl6pPr>
            <a:lvl7pPr marL="2228795" indent="-171446" algn="ctr" fontAlgn="base">
              <a:spcBef>
                <a:spcPct val="0"/>
              </a:spcBef>
              <a:spcAft>
                <a:spcPct val="0"/>
              </a:spcAft>
              <a:defRPr b="1">
                <a:solidFill>
                  <a:srgbClr val="800080"/>
                </a:solidFill>
                <a:latin typeface="Trebuchet MS" panose="020B0603020202020204" pitchFamily="34" charset="0"/>
              </a:defRPr>
            </a:lvl7pPr>
            <a:lvl8pPr marL="2571686" indent="-171446" algn="ctr" fontAlgn="base">
              <a:spcBef>
                <a:spcPct val="0"/>
              </a:spcBef>
              <a:spcAft>
                <a:spcPct val="0"/>
              </a:spcAft>
              <a:defRPr b="1">
                <a:solidFill>
                  <a:srgbClr val="800080"/>
                </a:solidFill>
                <a:latin typeface="Trebuchet MS" panose="020B0603020202020204" pitchFamily="34" charset="0"/>
              </a:defRPr>
            </a:lvl8pPr>
            <a:lvl9pPr marL="2914577" indent="-171446" algn="ctr" fontAlgn="base">
              <a:spcBef>
                <a:spcPct val="0"/>
              </a:spcBef>
              <a:spcAft>
                <a:spcPct val="0"/>
              </a:spcAft>
              <a:defRPr b="1">
                <a:solidFill>
                  <a:srgbClr val="800080"/>
                </a:solidFill>
                <a:latin typeface="Trebuchet MS" panose="020B0603020202020204" pitchFamily="34" charset="0"/>
              </a:defRPr>
            </a:lvl9pPr>
          </a:lstStyle>
          <a:p>
            <a:pPr algn="l"/>
            <a:fld id="{AE86485F-22BD-461C-8330-63D19BCB82FE}" type="datetime1">
              <a:rPr lang="nl-NL" altLang="nl-BE" b="0" smtClean="0">
                <a:solidFill>
                  <a:schemeClr val="tx2"/>
                </a:solidFill>
              </a:rPr>
              <a:pPr algn="l"/>
              <a:t>14-10-2024</a:t>
            </a:fld>
            <a:endParaRPr lang="nl-NL" altLang="nl-BE" b="0">
              <a:solidFill>
                <a:schemeClr val="tx2"/>
              </a:solidFill>
            </a:endParaRPr>
          </a:p>
        </p:txBody>
      </p:sp>
      <p:sp>
        <p:nvSpPr>
          <p:cNvPr id="50179" name="Rectangle 2"/>
          <p:cNvSpPr>
            <a:spLocks noGrp="1" noChangeArrowheads="1"/>
          </p:cNvSpPr>
          <p:nvPr>
            <p:ph type="title"/>
          </p:nvPr>
        </p:nvSpPr>
        <p:spPr/>
        <p:txBody>
          <a:bodyPr/>
          <a:lstStyle/>
          <a:p>
            <a:pPr eaLnBrk="1" hangingPunct="1"/>
            <a:r>
              <a:rPr lang="nl-BE" altLang="nl-BE" dirty="0"/>
              <a:t>Knijpstuw</a:t>
            </a:r>
            <a:endParaRPr lang="nl-NL" altLang="nl-BE" dirty="0"/>
          </a:p>
        </p:txBody>
      </p:sp>
      <p:pic>
        <p:nvPicPr>
          <p:cNvPr id="3" name="Tijdelijke aanduiding voor inhoud 2"/>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467467" y="849600"/>
            <a:ext cx="2915746" cy="3889150"/>
          </a:xfrm>
          <a:prstGeom prst="rect">
            <a:avLst/>
          </a:prstGeom>
        </p:spPr>
      </p:pic>
      <p:sp>
        <p:nvSpPr>
          <p:cNvPr id="50178" name="Tijdelijke aanduiding voor dianummer 4"/>
          <p:cNvSpPr>
            <a:spLocks noGrp="1"/>
          </p:cNvSpPr>
          <p:nvPr>
            <p:ph type="sldNum" sz="quarter" idx="4294967295"/>
          </p:nvPr>
        </p:nvSpPr>
        <p:spPr>
          <a:xfrm>
            <a:off x="6057900" y="4832350"/>
            <a:ext cx="30861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b="1">
                <a:solidFill>
                  <a:srgbClr val="800080"/>
                </a:solidFill>
                <a:latin typeface="Trebuchet MS" panose="020B0603020202020204" pitchFamily="34" charset="0"/>
              </a:defRPr>
            </a:lvl1pPr>
            <a:lvl2pPr marL="557199" indent="-214308" algn="ctr">
              <a:defRPr b="1">
                <a:solidFill>
                  <a:srgbClr val="800080"/>
                </a:solidFill>
                <a:latin typeface="Trebuchet MS" panose="020B0603020202020204" pitchFamily="34" charset="0"/>
              </a:defRPr>
            </a:lvl2pPr>
            <a:lvl3pPr marL="857228" indent="-171446" algn="ctr">
              <a:defRPr b="1">
                <a:solidFill>
                  <a:srgbClr val="800080"/>
                </a:solidFill>
                <a:latin typeface="Trebuchet MS" panose="020B0603020202020204" pitchFamily="34" charset="0"/>
              </a:defRPr>
            </a:lvl3pPr>
            <a:lvl4pPr marL="1200120" indent="-171446" algn="ctr">
              <a:defRPr b="1">
                <a:solidFill>
                  <a:srgbClr val="800080"/>
                </a:solidFill>
                <a:latin typeface="Trebuchet MS" panose="020B0603020202020204" pitchFamily="34" charset="0"/>
              </a:defRPr>
            </a:lvl4pPr>
            <a:lvl5pPr marL="1543012" indent="-171446" algn="ctr">
              <a:defRPr b="1">
                <a:solidFill>
                  <a:srgbClr val="800080"/>
                </a:solidFill>
                <a:latin typeface="Trebuchet MS" panose="020B0603020202020204" pitchFamily="34" charset="0"/>
              </a:defRPr>
            </a:lvl5pPr>
            <a:lvl6pPr marL="1885903" indent="-171446" algn="ctr" fontAlgn="base">
              <a:spcBef>
                <a:spcPct val="0"/>
              </a:spcBef>
              <a:spcAft>
                <a:spcPct val="0"/>
              </a:spcAft>
              <a:defRPr b="1">
                <a:solidFill>
                  <a:srgbClr val="800080"/>
                </a:solidFill>
                <a:latin typeface="Trebuchet MS" panose="020B0603020202020204" pitchFamily="34" charset="0"/>
              </a:defRPr>
            </a:lvl6pPr>
            <a:lvl7pPr marL="2228795" indent="-171446" algn="ctr" fontAlgn="base">
              <a:spcBef>
                <a:spcPct val="0"/>
              </a:spcBef>
              <a:spcAft>
                <a:spcPct val="0"/>
              </a:spcAft>
              <a:defRPr b="1">
                <a:solidFill>
                  <a:srgbClr val="800080"/>
                </a:solidFill>
                <a:latin typeface="Trebuchet MS" panose="020B0603020202020204" pitchFamily="34" charset="0"/>
              </a:defRPr>
            </a:lvl7pPr>
            <a:lvl8pPr marL="2571686" indent="-171446" algn="ctr" fontAlgn="base">
              <a:spcBef>
                <a:spcPct val="0"/>
              </a:spcBef>
              <a:spcAft>
                <a:spcPct val="0"/>
              </a:spcAft>
              <a:defRPr b="1">
                <a:solidFill>
                  <a:srgbClr val="800080"/>
                </a:solidFill>
                <a:latin typeface="Trebuchet MS" panose="020B0603020202020204" pitchFamily="34" charset="0"/>
              </a:defRPr>
            </a:lvl8pPr>
            <a:lvl9pPr marL="2914577" indent="-171446" algn="ctr" fontAlgn="base">
              <a:spcBef>
                <a:spcPct val="0"/>
              </a:spcBef>
              <a:spcAft>
                <a:spcPct val="0"/>
              </a:spcAft>
              <a:defRPr b="1">
                <a:solidFill>
                  <a:srgbClr val="800080"/>
                </a:solidFill>
                <a:latin typeface="Trebuchet MS" panose="020B0603020202020204" pitchFamily="34" charset="0"/>
              </a:defRPr>
            </a:lvl9pPr>
          </a:lstStyle>
          <a:p>
            <a:pPr algn="r"/>
            <a:fld id="{56985C8F-8D66-4B13-9B30-2274B0BFBEC4}" type="slidenum">
              <a:rPr lang="nl-NL" altLang="nl-BE" b="0">
                <a:solidFill>
                  <a:schemeClr val="tx2"/>
                </a:solidFill>
              </a:rPr>
              <a:pPr algn="r"/>
              <a:t>27</a:t>
            </a:fld>
            <a:endParaRPr lang="nl-NL" altLang="nl-BE" b="0">
              <a:solidFill>
                <a:schemeClr val="tx2"/>
              </a:solidFill>
            </a:endParaRPr>
          </a:p>
        </p:txBody>
      </p:sp>
      <p:pic>
        <p:nvPicPr>
          <p:cNvPr id="7" name="Tijdelijke aanduiding voor inhoud 6"/>
          <p:cNvPicPr>
            <a:picLocks noChangeAspect="1"/>
          </p:cNvPicPr>
          <p:nvPr/>
        </p:nvPicPr>
        <p:blipFill rotWithShape="1">
          <a:blip r:embed="rId3" cstate="email">
            <a:extLst>
              <a:ext uri="{28A0092B-C50C-407E-A947-70E740481C1C}">
                <a14:useLocalDpi xmlns:a14="http://schemas.microsoft.com/office/drawing/2010/main"/>
              </a:ext>
            </a:extLst>
          </a:blip>
          <a:srcRect b="5451"/>
          <a:stretch/>
        </p:blipFill>
        <p:spPr>
          <a:xfrm>
            <a:off x="556125" y="1354723"/>
            <a:ext cx="4718461" cy="2721978"/>
          </a:xfrm>
          <a:prstGeom prst="rect">
            <a:avLst/>
          </a:prstGeom>
        </p:spPr>
      </p:pic>
    </p:spTree>
    <p:extLst>
      <p:ext uri="{BB962C8B-B14F-4D97-AF65-F5344CB8AC3E}">
        <p14:creationId xmlns:p14="http://schemas.microsoft.com/office/powerpoint/2010/main" val="3511437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C5AFB7F-8191-44B4-B54D-C0126A0B64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17920" y="1696544"/>
            <a:ext cx="2786959" cy="2956312"/>
          </a:xfrm>
          <a:prstGeom prst="rect">
            <a:avLst/>
          </a:prstGeom>
        </p:spPr>
      </p:pic>
      <p:sp>
        <p:nvSpPr>
          <p:cNvPr id="2" name="Tijdelijke aanduiding voor dianummer 1">
            <a:extLst>
              <a:ext uri="{FF2B5EF4-FFF2-40B4-BE49-F238E27FC236}">
                <a16:creationId xmlns:a16="http://schemas.microsoft.com/office/drawing/2014/main" id="{FE70B710-32E6-4A9B-822F-4F7263D4BFBF}"/>
              </a:ext>
            </a:extLst>
          </p:cNvPr>
          <p:cNvSpPr>
            <a:spLocks noGrp="1"/>
          </p:cNvSpPr>
          <p:nvPr>
            <p:ph type="sldNum" sz="quarter" idx="12"/>
          </p:nvPr>
        </p:nvSpPr>
        <p:spPr/>
        <p:txBody>
          <a:bodyPr/>
          <a:lstStyle/>
          <a:p>
            <a:fld id="{5C28581E-98AF-9D47-8A00-9FE2423698C9}" type="slidenum">
              <a:rPr lang="nl-BE" smtClean="0"/>
              <a:pPr/>
              <a:t>28</a:t>
            </a:fld>
            <a:endParaRPr lang="nl-BE"/>
          </a:p>
        </p:txBody>
      </p:sp>
      <p:sp>
        <p:nvSpPr>
          <p:cNvPr id="4" name="TextBox 3"/>
          <p:cNvSpPr txBox="1"/>
          <p:nvPr/>
        </p:nvSpPr>
        <p:spPr>
          <a:xfrm>
            <a:off x="578080" y="129494"/>
            <a:ext cx="8740543" cy="3970318"/>
          </a:xfrm>
          <a:prstGeom prst="rect">
            <a:avLst/>
          </a:prstGeom>
          <a:noFill/>
        </p:spPr>
        <p:txBody>
          <a:bodyPr wrap="square" rtlCol="0">
            <a:spAutoFit/>
          </a:bodyPr>
          <a:lstStyle/>
          <a:p>
            <a:r>
              <a:rPr lang="en-US" sz="3600" b="1" dirty="0" err="1"/>
              <a:t>Waar</a:t>
            </a:r>
            <a:r>
              <a:rPr lang="en-US" sz="3600" b="1" dirty="0"/>
              <a:t> is </a:t>
            </a:r>
            <a:r>
              <a:rPr lang="en-US" sz="3600" b="1" dirty="0" err="1"/>
              <a:t>een</a:t>
            </a:r>
            <a:r>
              <a:rPr lang="en-US" sz="3600" b="1" dirty="0"/>
              <a:t> </a:t>
            </a:r>
            <a:r>
              <a:rPr lang="en-US" sz="3600" b="1" dirty="0" err="1"/>
              <a:t>stuw</a:t>
            </a:r>
            <a:r>
              <a:rPr lang="en-US" sz="3600" b="1" dirty="0"/>
              <a:t> </a:t>
            </a:r>
            <a:r>
              <a:rPr lang="en-US" sz="3600" b="1" dirty="0" err="1"/>
              <a:t>mogelijk</a:t>
            </a:r>
            <a:r>
              <a:rPr lang="en-US" sz="3600" b="1" dirty="0"/>
              <a:t>, </a:t>
            </a:r>
            <a:r>
              <a:rPr lang="en-US" sz="3600" b="1" dirty="0" err="1"/>
              <a:t>wenselijk</a:t>
            </a:r>
            <a:r>
              <a:rPr lang="en-US" sz="3600" b="1" dirty="0"/>
              <a:t> ?</a:t>
            </a:r>
          </a:p>
          <a:p>
            <a:r>
              <a:rPr lang="en-US" sz="1800" b="1" dirty="0">
                <a:solidFill>
                  <a:schemeClr val="accent3">
                    <a:lumMod val="75000"/>
                  </a:schemeClr>
                </a:solidFill>
              </a:rPr>
              <a:t>Criteria:</a:t>
            </a:r>
          </a:p>
          <a:p>
            <a:endParaRPr lang="en-US" sz="1800" b="1" dirty="0">
              <a:solidFill>
                <a:schemeClr val="accent3">
                  <a:lumMod val="75000"/>
                </a:schemeClr>
              </a:solidFill>
            </a:endParaRPr>
          </a:p>
          <a:p>
            <a:pPr marL="285750" indent="-285750">
              <a:buFont typeface="Wingdings" panose="05000000000000000000" pitchFamily="2" charset="2"/>
              <a:buChar char="Ø"/>
            </a:pPr>
            <a:r>
              <a:rPr lang="en-US" sz="1800" b="1" dirty="0" err="1">
                <a:solidFill>
                  <a:schemeClr val="accent3">
                    <a:lumMod val="75000"/>
                  </a:schemeClr>
                </a:solidFill>
              </a:rPr>
              <a:t>Eerder</a:t>
            </a:r>
            <a:r>
              <a:rPr lang="en-US" sz="1800" b="1" dirty="0">
                <a:solidFill>
                  <a:schemeClr val="accent3">
                    <a:lumMod val="75000"/>
                  </a:schemeClr>
                </a:solidFill>
              </a:rPr>
              <a:t> </a:t>
            </a:r>
            <a:r>
              <a:rPr lang="en-US" sz="1800" b="1" dirty="0" err="1">
                <a:solidFill>
                  <a:schemeClr val="accent3">
                    <a:lumMod val="75000"/>
                  </a:schemeClr>
                </a:solidFill>
              </a:rPr>
              <a:t>vlak</a:t>
            </a:r>
            <a:r>
              <a:rPr lang="en-US" sz="1800" b="1" dirty="0">
                <a:solidFill>
                  <a:schemeClr val="accent3">
                    <a:lumMod val="75000"/>
                  </a:schemeClr>
                </a:solidFill>
              </a:rPr>
              <a:t> </a:t>
            </a:r>
            <a:r>
              <a:rPr lang="en-US" sz="1800" b="1" dirty="0" err="1">
                <a:solidFill>
                  <a:schemeClr val="accent3">
                    <a:lumMod val="75000"/>
                  </a:schemeClr>
                </a:solidFill>
              </a:rPr>
              <a:t>terrein</a:t>
            </a:r>
            <a:r>
              <a:rPr lang="en-US" sz="1800" b="1" dirty="0">
                <a:solidFill>
                  <a:schemeClr val="accent3">
                    <a:lumMod val="75000"/>
                  </a:schemeClr>
                </a:solidFill>
              </a:rPr>
              <a:t>, </a:t>
            </a:r>
            <a:r>
              <a:rPr lang="en-US" sz="1800" b="1" dirty="0" err="1">
                <a:solidFill>
                  <a:schemeClr val="accent3">
                    <a:lumMod val="75000"/>
                  </a:schemeClr>
                </a:solidFill>
              </a:rPr>
              <a:t>zwak</a:t>
            </a:r>
            <a:r>
              <a:rPr lang="en-US" sz="1800" b="1" dirty="0">
                <a:solidFill>
                  <a:schemeClr val="accent3">
                    <a:lumMod val="75000"/>
                  </a:schemeClr>
                </a:solidFill>
              </a:rPr>
              <a:t> </a:t>
            </a:r>
            <a:r>
              <a:rPr lang="en-US" sz="1800" b="1" dirty="0" err="1">
                <a:solidFill>
                  <a:schemeClr val="accent3">
                    <a:lumMod val="75000"/>
                  </a:schemeClr>
                </a:solidFill>
              </a:rPr>
              <a:t>verval</a:t>
            </a:r>
            <a:r>
              <a:rPr lang="en-US" sz="1800" b="1" dirty="0">
                <a:solidFill>
                  <a:schemeClr val="accent3">
                    <a:lumMod val="75000"/>
                  </a:schemeClr>
                </a:solidFill>
              </a:rPr>
              <a:t> in de </a:t>
            </a:r>
            <a:r>
              <a:rPr lang="en-US" sz="1800" b="1" dirty="0" err="1">
                <a:solidFill>
                  <a:schemeClr val="accent3">
                    <a:lumMod val="75000"/>
                  </a:schemeClr>
                </a:solidFill>
              </a:rPr>
              <a:t>beek</a:t>
            </a:r>
            <a:r>
              <a:rPr lang="en-US" sz="1800" b="1" dirty="0">
                <a:solidFill>
                  <a:schemeClr val="accent3">
                    <a:lumMod val="75000"/>
                  </a:schemeClr>
                </a:solidFill>
              </a:rPr>
              <a:t>   →   </a:t>
            </a:r>
            <a:r>
              <a:rPr lang="en-US" sz="1800" b="1" dirty="0" err="1">
                <a:solidFill>
                  <a:schemeClr val="accent3">
                    <a:lumMod val="75000"/>
                  </a:schemeClr>
                </a:solidFill>
              </a:rPr>
              <a:t>groter</a:t>
            </a:r>
            <a:r>
              <a:rPr lang="en-US" sz="1800" b="1" dirty="0">
                <a:solidFill>
                  <a:schemeClr val="accent3">
                    <a:lumMod val="75000"/>
                  </a:schemeClr>
                </a:solidFill>
              </a:rPr>
              <a:t> </a:t>
            </a:r>
            <a:r>
              <a:rPr lang="en-US" sz="1800" b="1" dirty="0" err="1">
                <a:solidFill>
                  <a:schemeClr val="accent3">
                    <a:lumMod val="75000"/>
                  </a:schemeClr>
                </a:solidFill>
              </a:rPr>
              <a:t>effectgebied</a:t>
            </a:r>
            <a:endParaRPr lang="en-US" sz="1800" b="1" dirty="0">
              <a:solidFill>
                <a:schemeClr val="accent3">
                  <a:lumMod val="75000"/>
                </a:schemeClr>
              </a:solidFill>
            </a:endParaRPr>
          </a:p>
          <a:p>
            <a:pPr lvl="1"/>
            <a:endParaRPr lang="en-US" sz="1800" b="1" dirty="0">
              <a:solidFill>
                <a:schemeClr val="accent3">
                  <a:lumMod val="75000"/>
                </a:schemeClr>
              </a:solidFill>
            </a:endParaRPr>
          </a:p>
          <a:p>
            <a:pPr marL="285750" indent="-285750">
              <a:buFont typeface="Wingdings" panose="05000000000000000000" pitchFamily="2" charset="2"/>
              <a:buChar char="Ø"/>
            </a:pPr>
            <a:r>
              <a:rPr lang="en-US" sz="1800" b="1" dirty="0" err="1">
                <a:solidFill>
                  <a:schemeClr val="accent3">
                    <a:lumMod val="75000"/>
                  </a:schemeClr>
                </a:solidFill>
              </a:rPr>
              <a:t>Vlot</a:t>
            </a:r>
            <a:r>
              <a:rPr lang="en-US" sz="1800" b="1" dirty="0">
                <a:solidFill>
                  <a:schemeClr val="accent3">
                    <a:lumMod val="75000"/>
                  </a:schemeClr>
                </a:solidFill>
              </a:rPr>
              <a:t> </a:t>
            </a:r>
            <a:r>
              <a:rPr lang="en-US" sz="1800" b="1" dirty="0" err="1">
                <a:solidFill>
                  <a:schemeClr val="accent3">
                    <a:lumMod val="75000"/>
                  </a:schemeClr>
                </a:solidFill>
              </a:rPr>
              <a:t>bereikbare</a:t>
            </a:r>
            <a:r>
              <a:rPr lang="en-US" sz="1800" b="1" dirty="0">
                <a:solidFill>
                  <a:schemeClr val="accent3">
                    <a:lumMod val="75000"/>
                  </a:schemeClr>
                </a:solidFill>
              </a:rPr>
              <a:t> </a:t>
            </a:r>
            <a:r>
              <a:rPr lang="en-US" sz="1800" b="1" dirty="0" err="1">
                <a:solidFill>
                  <a:schemeClr val="accent3">
                    <a:lumMod val="75000"/>
                  </a:schemeClr>
                </a:solidFill>
              </a:rPr>
              <a:t>locatie</a:t>
            </a:r>
            <a:endParaRPr lang="en-US" sz="1800" b="1" dirty="0">
              <a:solidFill>
                <a:schemeClr val="accent3">
                  <a:lumMod val="75000"/>
                </a:schemeClr>
              </a:solidFill>
            </a:endParaRPr>
          </a:p>
          <a:p>
            <a:pPr marL="285750" indent="-285750">
              <a:buFont typeface="Wingdings" panose="05000000000000000000" pitchFamily="2" charset="2"/>
              <a:buChar char="Ø"/>
            </a:pPr>
            <a:endParaRPr lang="en-US" sz="1800" b="1" dirty="0">
              <a:solidFill>
                <a:schemeClr val="accent3">
                  <a:lumMod val="75000"/>
                </a:schemeClr>
              </a:solidFill>
            </a:endParaRPr>
          </a:p>
          <a:p>
            <a:pPr marL="285750" indent="-285750">
              <a:buFont typeface="Wingdings" panose="05000000000000000000" pitchFamily="2" charset="2"/>
              <a:buChar char="Ø"/>
            </a:pPr>
            <a:r>
              <a:rPr lang="en-US" sz="1800" b="1" dirty="0" err="1">
                <a:solidFill>
                  <a:schemeClr val="accent3">
                    <a:lumMod val="75000"/>
                  </a:schemeClr>
                </a:solidFill>
              </a:rPr>
              <a:t>Enkel</a:t>
            </a:r>
            <a:r>
              <a:rPr lang="en-US" sz="1800" b="1" dirty="0">
                <a:solidFill>
                  <a:schemeClr val="accent3">
                    <a:lumMod val="75000"/>
                  </a:schemeClr>
                </a:solidFill>
              </a:rPr>
              <a:t> op private </a:t>
            </a:r>
            <a:r>
              <a:rPr lang="en-US" sz="1800" b="1" dirty="0" err="1">
                <a:solidFill>
                  <a:schemeClr val="accent3">
                    <a:lumMod val="75000"/>
                  </a:schemeClr>
                </a:solidFill>
              </a:rPr>
              <a:t>waterlopen</a:t>
            </a:r>
            <a:r>
              <a:rPr lang="en-US" sz="1800" b="1" dirty="0">
                <a:solidFill>
                  <a:schemeClr val="accent3">
                    <a:lumMod val="75000"/>
                  </a:schemeClr>
                </a:solidFill>
              </a:rPr>
              <a:t> (</a:t>
            </a:r>
            <a:r>
              <a:rPr lang="en-US" sz="1800" b="1" dirty="0" err="1">
                <a:solidFill>
                  <a:schemeClr val="accent3">
                    <a:lumMod val="75000"/>
                  </a:schemeClr>
                </a:solidFill>
              </a:rPr>
              <a:t>voor</a:t>
            </a:r>
            <a:r>
              <a:rPr lang="en-US" sz="1800" b="1" dirty="0">
                <a:solidFill>
                  <a:schemeClr val="accent3">
                    <a:lumMod val="75000"/>
                  </a:schemeClr>
                </a:solidFill>
              </a:rPr>
              <a:t> </a:t>
            </a:r>
            <a:r>
              <a:rPr lang="en-US" sz="1800" b="1" dirty="0" err="1">
                <a:solidFill>
                  <a:schemeClr val="accent3">
                    <a:lumMod val="75000"/>
                  </a:schemeClr>
                </a:solidFill>
              </a:rPr>
              <a:t>Lb’ers</a:t>
            </a:r>
            <a:r>
              <a:rPr lang="en-US" sz="1800" b="1" dirty="0">
                <a:solidFill>
                  <a:schemeClr val="accent3">
                    <a:lumMod val="75000"/>
                  </a:schemeClr>
                </a:solidFill>
              </a:rPr>
              <a:t>)</a:t>
            </a:r>
          </a:p>
          <a:p>
            <a:pPr marL="285750" indent="-285750">
              <a:buFont typeface="Wingdings" panose="05000000000000000000" pitchFamily="2" charset="2"/>
              <a:buChar char="Ø"/>
            </a:pPr>
            <a:endParaRPr lang="en-US" sz="1800" b="1" dirty="0">
              <a:solidFill>
                <a:schemeClr val="accent3">
                  <a:lumMod val="75000"/>
                </a:schemeClr>
              </a:solidFill>
            </a:endParaRPr>
          </a:p>
          <a:p>
            <a:pPr marL="285750" indent="-285750">
              <a:buFont typeface="Wingdings" panose="05000000000000000000" pitchFamily="2" charset="2"/>
              <a:buChar char="Ø"/>
            </a:pPr>
            <a:r>
              <a:rPr lang="en-US" sz="1800" b="1" dirty="0" err="1">
                <a:solidFill>
                  <a:schemeClr val="accent3">
                    <a:lumMod val="75000"/>
                  </a:schemeClr>
                </a:solidFill>
              </a:rPr>
              <a:t>Bij</a:t>
            </a:r>
            <a:r>
              <a:rPr lang="en-US" sz="1800" b="1" dirty="0">
                <a:solidFill>
                  <a:schemeClr val="accent3">
                    <a:lumMod val="75000"/>
                  </a:schemeClr>
                </a:solidFill>
              </a:rPr>
              <a:t> </a:t>
            </a:r>
            <a:r>
              <a:rPr lang="en-US" sz="1800" b="1" dirty="0" err="1">
                <a:solidFill>
                  <a:schemeClr val="accent3">
                    <a:lumMod val="75000"/>
                  </a:schemeClr>
                </a:solidFill>
              </a:rPr>
              <a:t>perceelsgrens</a:t>
            </a:r>
            <a:r>
              <a:rPr lang="en-US" sz="1800" b="1" dirty="0">
                <a:solidFill>
                  <a:schemeClr val="accent3">
                    <a:lumMod val="75000"/>
                  </a:schemeClr>
                </a:solidFill>
              </a:rPr>
              <a:t> </a:t>
            </a:r>
            <a:r>
              <a:rPr lang="en-US" sz="1800" b="1" dirty="0">
                <a:solidFill>
                  <a:schemeClr val="accent3">
                    <a:lumMod val="75000"/>
                  </a:schemeClr>
                </a:solidFill>
                <a:sym typeface="Wingdings" panose="05000000000000000000" pitchFamily="2" charset="2"/>
              </a:rPr>
              <a:t> </a:t>
            </a:r>
            <a:r>
              <a:rPr lang="en-US" sz="1800" b="1" dirty="0" err="1">
                <a:solidFill>
                  <a:schemeClr val="accent3">
                    <a:lumMod val="75000"/>
                  </a:schemeClr>
                </a:solidFill>
                <a:sym typeface="Wingdings" panose="05000000000000000000" pitchFamily="2" charset="2"/>
              </a:rPr>
              <a:t>buurman</a:t>
            </a:r>
            <a:r>
              <a:rPr lang="en-US" sz="1800" b="1" dirty="0">
                <a:solidFill>
                  <a:schemeClr val="accent3">
                    <a:lumMod val="75000"/>
                  </a:schemeClr>
                </a:solidFill>
                <a:sym typeface="Wingdings" panose="05000000000000000000" pitchFamily="2" charset="2"/>
              </a:rPr>
              <a:t> </a:t>
            </a:r>
            <a:r>
              <a:rPr lang="en-US" sz="1800" b="1" dirty="0" err="1">
                <a:solidFill>
                  <a:schemeClr val="accent3">
                    <a:lumMod val="75000"/>
                  </a:schemeClr>
                </a:solidFill>
                <a:sym typeface="Wingdings" panose="05000000000000000000" pitchFamily="2" charset="2"/>
              </a:rPr>
              <a:t>akkoord</a:t>
            </a:r>
            <a:r>
              <a:rPr lang="en-US" sz="1800" b="1" dirty="0">
                <a:solidFill>
                  <a:schemeClr val="accent3">
                    <a:lumMod val="75000"/>
                  </a:schemeClr>
                </a:solidFill>
                <a:sym typeface="Wingdings" panose="05000000000000000000" pitchFamily="2" charset="2"/>
              </a:rPr>
              <a:t> </a:t>
            </a:r>
            <a:r>
              <a:rPr lang="en-US" sz="1800" b="1" dirty="0" err="1">
                <a:solidFill>
                  <a:schemeClr val="accent3">
                    <a:lumMod val="75000"/>
                  </a:schemeClr>
                </a:solidFill>
                <a:sym typeface="Wingdings" panose="05000000000000000000" pitchFamily="2" charset="2"/>
              </a:rPr>
              <a:t>voor</a:t>
            </a:r>
            <a:r>
              <a:rPr lang="en-US" sz="1800" b="1" dirty="0">
                <a:solidFill>
                  <a:schemeClr val="accent3">
                    <a:lumMod val="75000"/>
                  </a:schemeClr>
                </a:solidFill>
                <a:sym typeface="Wingdings" panose="05000000000000000000" pitchFamily="2" charset="2"/>
              </a:rPr>
              <a:t> </a:t>
            </a:r>
            <a:r>
              <a:rPr lang="en-US" sz="1800" b="1" dirty="0" err="1">
                <a:solidFill>
                  <a:schemeClr val="accent3">
                    <a:lumMod val="75000"/>
                  </a:schemeClr>
                </a:solidFill>
                <a:sym typeface="Wingdings" panose="05000000000000000000" pitchFamily="2" charset="2"/>
              </a:rPr>
              <a:t>plaatsing</a:t>
            </a:r>
            <a:endParaRPr lang="en-US" sz="1800" b="1" dirty="0">
              <a:solidFill>
                <a:schemeClr val="accent3">
                  <a:lumMod val="75000"/>
                </a:schemeClr>
              </a:solidFill>
            </a:endParaRPr>
          </a:p>
          <a:p>
            <a:endParaRPr lang="en-US" sz="1800" b="1" dirty="0">
              <a:solidFill>
                <a:schemeClr val="accent3">
                  <a:lumMod val="75000"/>
                </a:schemeClr>
              </a:solidFill>
            </a:endParaRPr>
          </a:p>
          <a:p>
            <a:endParaRPr lang="en-US" sz="1800" b="1" dirty="0">
              <a:solidFill>
                <a:schemeClr val="accent3">
                  <a:lumMod val="75000"/>
                </a:schemeClr>
              </a:solidFill>
            </a:endParaRPr>
          </a:p>
          <a:p>
            <a:endParaRPr lang="nl-BE" sz="1800" b="1" dirty="0">
              <a:solidFill>
                <a:schemeClr val="accent3">
                  <a:lumMod val="75000"/>
                </a:schemeClr>
              </a:solidFill>
            </a:endParaRPr>
          </a:p>
        </p:txBody>
      </p:sp>
    </p:spTree>
    <p:extLst>
      <p:ext uri="{BB962C8B-B14F-4D97-AF65-F5344CB8AC3E}">
        <p14:creationId xmlns:p14="http://schemas.microsoft.com/office/powerpoint/2010/main" val="517022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D80FBF-1458-BBB6-3FD1-4F3F159A0A48}"/>
              </a:ext>
            </a:extLst>
          </p:cNvPr>
          <p:cNvSpPr>
            <a:spLocks noGrp="1"/>
          </p:cNvSpPr>
          <p:nvPr>
            <p:ph type="title"/>
          </p:nvPr>
        </p:nvSpPr>
        <p:spPr/>
        <p:txBody>
          <a:bodyPr/>
          <a:lstStyle/>
          <a:p>
            <a:r>
              <a:rPr lang="nl-BE" dirty="0"/>
              <a:t>Soorten stuwtjes</a:t>
            </a:r>
          </a:p>
        </p:txBody>
      </p:sp>
      <p:pic>
        <p:nvPicPr>
          <p:cNvPr id="4" name="Tijdelijke aanduiding voor inhoud 3">
            <a:extLst>
              <a:ext uri="{FF2B5EF4-FFF2-40B4-BE49-F238E27FC236}">
                <a16:creationId xmlns:a16="http://schemas.microsoft.com/office/drawing/2014/main" id="{C5CAAB25-148B-38AD-1922-FFC5343C1FF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74619" y="1018593"/>
            <a:ext cx="2728100" cy="2046076"/>
          </a:xfrm>
          <a:prstGeom prst="rect">
            <a:avLst/>
          </a:prstGeom>
        </p:spPr>
      </p:pic>
      <p:pic>
        <p:nvPicPr>
          <p:cNvPr id="5" name="Afbeelding 4">
            <a:extLst>
              <a:ext uri="{FF2B5EF4-FFF2-40B4-BE49-F238E27FC236}">
                <a16:creationId xmlns:a16="http://schemas.microsoft.com/office/drawing/2014/main" id="{947905CF-A2BC-0DB0-385B-0EBDD3A7B6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3384" y="1018593"/>
            <a:ext cx="2429250" cy="2046076"/>
          </a:xfrm>
          <a:prstGeom prst="rect">
            <a:avLst/>
          </a:prstGeom>
        </p:spPr>
      </p:pic>
      <p:pic>
        <p:nvPicPr>
          <p:cNvPr id="6" name="Afbeelding 5">
            <a:extLst>
              <a:ext uri="{FF2B5EF4-FFF2-40B4-BE49-F238E27FC236}">
                <a16:creationId xmlns:a16="http://schemas.microsoft.com/office/drawing/2014/main" id="{065E5F77-88B5-D3AC-7F47-794A8EF599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3299" y="1018593"/>
            <a:ext cx="2728913" cy="2046685"/>
          </a:xfrm>
          <a:prstGeom prst="rect">
            <a:avLst/>
          </a:prstGeom>
        </p:spPr>
      </p:pic>
      <p:pic>
        <p:nvPicPr>
          <p:cNvPr id="7" name="Afbeelding 6">
            <a:extLst>
              <a:ext uri="{FF2B5EF4-FFF2-40B4-BE49-F238E27FC236}">
                <a16:creationId xmlns:a16="http://schemas.microsoft.com/office/drawing/2014/main" id="{0CEA1806-F401-DED2-4D3B-562557CDD2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9395" y="3192283"/>
            <a:ext cx="3315998" cy="1865249"/>
          </a:xfrm>
          <a:prstGeom prst="rect">
            <a:avLst/>
          </a:prstGeom>
        </p:spPr>
      </p:pic>
      <p:pic>
        <p:nvPicPr>
          <p:cNvPr id="9" name="Afbeelding 8">
            <a:extLst>
              <a:ext uri="{FF2B5EF4-FFF2-40B4-BE49-F238E27FC236}">
                <a16:creationId xmlns:a16="http://schemas.microsoft.com/office/drawing/2014/main" id="{4FA7A2E5-2DD1-019E-256C-EF27648F07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93368" y="3192282"/>
            <a:ext cx="2521744" cy="1891308"/>
          </a:xfrm>
          <a:prstGeom prst="rect">
            <a:avLst/>
          </a:prstGeom>
        </p:spPr>
      </p:pic>
    </p:spTree>
    <p:extLst>
      <p:ext uri="{BB962C8B-B14F-4D97-AF65-F5344CB8AC3E}">
        <p14:creationId xmlns:p14="http://schemas.microsoft.com/office/powerpoint/2010/main" val="282365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8BF6253-BBD1-2B7E-8846-0AC24438FBA1}"/>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4248AFC0-5D53-D513-586C-39077E27E8CC}"/>
              </a:ext>
            </a:extLst>
          </p:cNvPr>
          <p:cNvSpPr>
            <a:spLocks noGrp="1"/>
          </p:cNvSpPr>
          <p:nvPr>
            <p:ph type="sldNum" sz="quarter" idx="12"/>
          </p:nvPr>
        </p:nvSpPr>
        <p:spPr/>
        <p:txBody>
          <a:bodyPr/>
          <a:lstStyle/>
          <a:p>
            <a:fld id="{5C28581E-98AF-9D47-8A00-9FE2423698C9}" type="slidenum">
              <a:rPr lang="nl-BE" smtClean="0"/>
              <a:pPr/>
              <a:t>3</a:t>
            </a:fld>
            <a:endParaRPr lang="nl-BE" dirty="0"/>
          </a:p>
        </p:txBody>
      </p:sp>
      <p:sp>
        <p:nvSpPr>
          <p:cNvPr id="4" name="Tijdelijke aanduiding voor voettekst 3">
            <a:extLst>
              <a:ext uri="{FF2B5EF4-FFF2-40B4-BE49-F238E27FC236}">
                <a16:creationId xmlns:a16="http://schemas.microsoft.com/office/drawing/2014/main" id="{8424BD73-8E36-A462-7091-234D976D43C0}"/>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628D6472-D44C-A52A-3884-38C03A2126CB}"/>
              </a:ext>
            </a:extLst>
          </p:cNvPr>
          <p:cNvSpPr>
            <a:spLocks noGrp="1"/>
          </p:cNvSpPr>
          <p:nvPr>
            <p:ph type="title"/>
          </p:nvPr>
        </p:nvSpPr>
        <p:spPr/>
        <p:txBody>
          <a:bodyPr>
            <a:normAutofit/>
          </a:bodyPr>
          <a:lstStyle/>
          <a:p>
            <a:r>
              <a:rPr lang="nl-BE" dirty="0"/>
              <a:t>Extreem weer als nieuw normaal?</a:t>
            </a:r>
          </a:p>
        </p:txBody>
      </p:sp>
      <p:pic>
        <p:nvPicPr>
          <p:cNvPr id="1026" name="Picture 2">
            <a:extLst>
              <a:ext uri="{FF2B5EF4-FFF2-40B4-BE49-F238E27FC236}">
                <a16:creationId xmlns:a16="http://schemas.microsoft.com/office/drawing/2014/main" id="{4D6672D0-346F-D2EF-00E7-F71415C72DE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0999" y="1106425"/>
            <a:ext cx="4571583" cy="321357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44D83A39-CA35-DD4A-1139-60A36BA69B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6632" y="1106424"/>
            <a:ext cx="3941587" cy="1491411"/>
          </a:xfrm>
          <a:prstGeom prst="rect">
            <a:avLst/>
          </a:prstGeom>
        </p:spPr>
      </p:pic>
      <p:pic>
        <p:nvPicPr>
          <p:cNvPr id="15" name="Tijdelijke aanduiding voor inhoud 14">
            <a:extLst>
              <a:ext uri="{FF2B5EF4-FFF2-40B4-BE49-F238E27FC236}">
                <a16:creationId xmlns:a16="http://schemas.microsoft.com/office/drawing/2014/main" id="{5E6DDA90-849E-3532-B927-56CBB416B6ED}"/>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5116632" y="2630912"/>
            <a:ext cx="3942828" cy="1689088"/>
          </a:xfrm>
          <a:prstGeom prst="rect">
            <a:avLst/>
          </a:prstGeom>
        </p:spPr>
      </p:pic>
    </p:spTree>
    <p:extLst>
      <p:ext uri="{BB962C8B-B14F-4D97-AF65-F5344CB8AC3E}">
        <p14:creationId xmlns:p14="http://schemas.microsoft.com/office/powerpoint/2010/main" val="1841338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21997-F840-364F-B7C8-7245C8463790}"/>
              </a:ext>
            </a:extLst>
          </p:cNvPr>
          <p:cNvSpPr>
            <a:spLocks noGrp="1"/>
          </p:cNvSpPr>
          <p:nvPr>
            <p:ph type="title"/>
          </p:nvPr>
        </p:nvSpPr>
        <p:spPr/>
        <p:txBody>
          <a:bodyPr/>
          <a:lstStyle/>
          <a:p>
            <a:r>
              <a:rPr lang="nl-BE" dirty="0"/>
              <a:t>Voordelen van stuwtjes</a:t>
            </a:r>
          </a:p>
        </p:txBody>
      </p:sp>
      <p:sp>
        <p:nvSpPr>
          <p:cNvPr id="3" name="Tijdelijke aanduiding voor inhoud 2">
            <a:extLst>
              <a:ext uri="{FF2B5EF4-FFF2-40B4-BE49-F238E27FC236}">
                <a16:creationId xmlns:a16="http://schemas.microsoft.com/office/drawing/2014/main" id="{F7DA2CE4-AB99-A8B5-8F9E-A21BD6E664DB}"/>
              </a:ext>
            </a:extLst>
          </p:cNvPr>
          <p:cNvSpPr>
            <a:spLocks noGrp="1"/>
          </p:cNvSpPr>
          <p:nvPr>
            <p:ph idx="1"/>
          </p:nvPr>
        </p:nvSpPr>
        <p:spPr>
          <a:xfrm>
            <a:off x="872274" y="1012497"/>
            <a:ext cx="3364446" cy="3728826"/>
          </a:xfrm>
        </p:spPr>
        <p:txBody>
          <a:bodyPr>
            <a:normAutofit/>
          </a:bodyPr>
          <a:lstStyle/>
          <a:p>
            <a:r>
              <a:rPr lang="nl-BE" sz="1600" b="1" dirty="0"/>
              <a:t>Landbouwkundige voordelen:</a:t>
            </a:r>
          </a:p>
          <a:p>
            <a:pPr lvl="1"/>
            <a:r>
              <a:rPr lang="nl-BE" sz="1400" dirty="0"/>
              <a:t>Verdroging perceel vertragen</a:t>
            </a:r>
          </a:p>
          <a:p>
            <a:pPr lvl="1"/>
            <a:r>
              <a:rPr lang="nl-BE" sz="1400" dirty="0"/>
              <a:t>Zomeronweders valoriseren</a:t>
            </a:r>
          </a:p>
          <a:p>
            <a:pPr lvl="1"/>
            <a:r>
              <a:rPr lang="nl-BE" sz="1400" dirty="0"/>
              <a:t>Nitraatrijk water bijhouden</a:t>
            </a:r>
          </a:p>
          <a:p>
            <a:pPr marL="257175" lvl="1" indent="0">
              <a:buNone/>
            </a:pPr>
            <a:endParaRPr lang="nl-BE" sz="1400" dirty="0"/>
          </a:p>
          <a:p>
            <a:r>
              <a:rPr lang="nl-BE" sz="1600" b="1" dirty="0"/>
              <a:t>Voordelen voor de landbouwer:</a:t>
            </a:r>
          </a:p>
          <a:p>
            <a:pPr lvl="1"/>
            <a:r>
              <a:rPr lang="nl-BE" sz="1400" dirty="0"/>
              <a:t>Kruidgroei in slootjes vertragen</a:t>
            </a:r>
          </a:p>
          <a:p>
            <a:pPr lvl="1"/>
            <a:r>
              <a:rPr lang="nl-BE" sz="1400" dirty="0"/>
              <a:t>Grip krijgen op het watersysteem</a:t>
            </a:r>
          </a:p>
          <a:p>
            <a:pPr lvl="1"/>
            <a:r>
              <a:rPr lang="nl-BE" sz="1400" dirty="0"/>
              <a:t>Landbouwactiviteit blijft gevrijwaard</a:t>
            </a:r>
          </a:p>
          <a:p>
            <a:pPr lvl="1"/>
            <a:r>
              <a:rPr lang="nl-BE" sz="1400" dirty="0"/>
              <a:t>Eenvoudig te bedienen</a:t>
            </a:r>
          </a:p>
          <a:p>
            <a:pPr lvl="1"/>
            <a:endParaRPr lang="nl-BE" dirty="0"/>
          </a:p>
          <a:p>
            <a:pPr lvl="1"/>
            <a:endParaRPr lang="nl-BE" dirty="0"/>
          </a:p>
        </p:txBody>
      </p:sp>
      <p:sp>
        <p:nvSpPr>
          <p:cNvPr id="4" name="Tekstvak 3">
            <a:extLst>
              <a:ext uri="{FF2B5EF4-FFF2-40B4-BE49-F238E27FC236}">
                <a16:creationId xmlns:a16="http://schemas.microsoft.com/office/drawing/2014/main" id="{83FFB016-2773-BECC-2DAB-B791757DFBB4}"/>
              </a:ext>
            </a:extLst>
          </p:cNvPr>
          <p:cNvSpPr txBox="1"/>
          <p:nvPr/>
        </p:nvSpPr>
        <p:spPr>
          <a:xfrm>
            <a:off x="5261826" y="1663809"/>
            <a:ext cx="3192780" cy="1815882"/>
          </a:xfrm>
          <a:prstGeom prst="rect">
            <a:avLst/>
          </a:prstGeom>
          <a:noFill/>
        </p:spPr>
        <p:txBody>
          <a:bodyPr wrap="square" rtlCol="0">
            <a:spAutoFit/>
          </a:bodyPr>
          <a:lstStyle/>
          <a:p>
            <a:r>
              <a:rPr lang="nl-BE" sz="1400" b="1" dirty="0"/>
              <a:t>Voordelen voor de omgeving:</a:t>
            </a:r>
          </a:p>
          <a:p>
            <a:pPr marL="628650" lvl="1" indent="-285750">
              <a:buFont typeface="Arial" panose="020B0604020202020204" pitchFamily="34" charset="0"/>
              <a:buChar char="•"/>
            </a:pPr>
            <a:r>
              <a:rPr lang="nl-BE" sz="1400" dirty="0"/>
              <a:t>Buffercapaciteit voor waterstockage</a:t>
            </a:r>
          </a:p>
          <a:p>
            <a:pPr marL="628650" lvl="1" indent="-285750">
              <a:buFont typeface="Arial" panose="020B0604020202020204" pitchFamily="34" charset="0"/>
              <a:buChar char="•"/>
            </a:pPr>
            <a:r>
              <a:rPr lang="nl-BE" sz="1400" dirty="0"/>
              <a:t>Verdroging van het landschap tegengaan</a:t>
            </a:r>
          </a:p>
          <a:p>
            <a:pPr marL="628650" lvl="1" indent="-285750">
              <a:buFont typeface="Arial" panose="020B0604020202020204" pitchFamily="34" charset="0"/>
              <a:buChar char="•"/>
            </a:pPr>
            <a:r>
              <a:rPr lang="nl-BE" sz="1400" dirty="0"/>
              <a:t>Meer infiltratie naar de ondergrond</a:t>
            </a:r>
          </a:p>
          <a:p>
            <a:pPr marL="628650" lvl="1" indent="-285750">
              <a:buFont typeface="Arial" panose="020B0604020202020204" pitchFamily="34" charset="0"/>
              <a:buChar char="•"/>
            </a:pPr>
            <a:r>
              <a:rPr lang="nl-BE" sz="1400" dirty="0"/>
              <a:t>Geen extra druk op de ruimte</a:t>
            </a:r>
          </a:p>
        </p:txBody>
      </p:sp>
    </p:spTree>
    <p:extLst>
      <p:ext uri="{BB962C8B-B14F-4D97-AF65-F5344CB8AC3E}">
        <p14:creationId xmlns:p14="http://schemas.microsoft.com/office/powerpoint/2010/main" val="3972634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AD0849B-4F41-ED30-C784-B9BA6FC3DAFF}"/>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54CD1B2A-43A1-28B6-2FE2-375632771E6C}"/>
              </a:ext>
            </a:extLst>
          </p:cNvPr>
          <p:cNvSpPr>
            <a:spLocks noGrp="1"/>
          </p:cNvSpPr>
          <p:nvPr>
            <p:ph type="sldNum" sz="quarter" idx="12"/>
          </p:nvPr>
        </p:nvSpPr>
        <p:spPr/>
        <p:txBody>
          <a:bodyPr/>
          <a:lstStyle/>
          <a:p>
            <a:fld id="{5C28581E-98AF-9D47-8A00-9FE2423698C9}" type="slidenum">
              <a:rPr lang="nl-BE" smtClean="0"/>
              <a:pPr/>
              <a:t>31</a:t>
            </a:fld>
            <a:endParaRPr lang="nl-BE" dirty="0"/>
          </a:p>
        </p:txBody>
      </p:sp>
      <p:sp>
        <p:nvSpPr>
          <p:cNvPr id="4" name="Tijdelijke aanduiding voor voettekst 3">
            <a:extLst>
              <a:ext uri="{FF2B5EF4-FFF2-40B4-BE49-F238E27FC236}">
                <a16:creationId xmlns:a16="http://schemas.microsoft.com/office/drawing/2014/main" id="{ED9F2FDA-C9C5-C91A-579D-BA6AD72BF524}"/>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47E8D532-8F08-172D-C4CE-2EBDA873655F}"/>
              </a:ext>
            </a:extLst>
          </p:cNvPr>
          <p:cNvSpPr>
            <a:spLocks noGrp="1"/>
          </p:cNvSpPr>
          <p:nvPr>
            <p:ph type="title"/>
          </p:nvPr>
        </p:nvSpPr>
        <p:spPr/>
        <p:txBody>
          <a:bodyPr/>
          <a:lstStyle/>
          <a:p>
            <a:r>
              <a:rPr lang="nl-BE" dirty="0"/>
              <a:t>Plaatsingsvoorwaarden</a:t>
            </a:r>
          </a:p>
        </p:txBody>
      </p:sp>
      <p:sp>
        <p:nvSpPr>
          <p:cNvPr id="6" name="Tijdelijke aanduiding voor inhoud 5">
            <a:extLst>
              <a:ext uri="{FF2B5EF4-FFF2-40B4-BE49-F238E27FC236}">
                <a16:creationId xmlns:a16="http://schemas.microsoft.com/office/drawing/2014/main" id="{22AF7EEE-9DF2-79CC-282E-21C8748F97F2}"/>
              </a:ext>
            </a:extLst>
          </p:cNvPr>
          <p:cNvSpPr>
            <a:spLocks noGrp="1"/>
          </p:cNvSpPr>
          <p:nvPr>
            <p:ph idx="1"/>
          </p:nvPr>
        </p:nvSpPr>
        <p:spPr/>
        <p:txBody>
          <a:bodyPr/>
          <a:lstStyle/>
          <a:p>
            <a:pPr lvl="1"/>
            <a:r>
              <a:rPr lang="nl-BE" dirty="0"/>
              <a:t>Enkel toegelaten op </a:t>
            </a:r>
            <a:r>
              <a:rPr lang="nl-BE" b="1" dirty="0"/>
              <a:t>private</a:t>
            </a:r>
            <a:r>
              <a:rPr lang="nl-BE" dirty="0"/>
              <a:t> waterlopen</a:t>
            </a:r>
          </a:p>
          <a:p>
            <a:pPr lvl="1"/>
            <a:r>
              <a:rPr lang="nl-BE" dirty="0"/>
              <a:t>Niet binnen de 5m zone van een gecategoriseerde waterloop</a:t>
            </a:r>
          </a:p>
          <a:p>
            <a:pPr lvl="1"/>
            <a:r>
              <a:rPr lang="nl-BE" dirty="0"/>
              <a:t>Omgevingsvergunning vereist</a:t>
            </a:r>
          </a:p>
          <a:p>
            <a:pPr marL="342900" lvl="1" indent="0">
              <a:buNone/>
            </a:pPr>
            <a:endParaRPr lang="nl-BE" dirty="0"/>
          </a:p>
          <a:p>
            <a:pPr lvl="1"/>
            <a:endParaRPr lang="nl-BE" dirty="0"/>
          </a:p>
          <a:p>
            <a:endParaRPr lang="nl-BE" dirty="0"/>
          </a:p>
          <a:p>
            <a:endParaRPr lang="nl-BE" dirty="0"/>
          </a:p>
        </p:txBody>
      </p:sp>
      <p:pic>
        <p:nvPicPr>
          <p:cNvPr id="2050" name="Picture 2">
            <a:extLst>
              <a:ext uri="{FF2B5EF4-FFF2-40B4-BE49-F238E27FC236}">
                <a16:creationId xmlns:a16="http://schemas.microsoft.com/office/drawing/2014/main" id="{848C8EFA-0FB3-BBB4-957E-BF5BAD8A46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81787" y="1953526"/>
            <a:ext cx="4780426" cy="268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890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p:cNvSpPr>
            <a:spLocks noGrp="1"/>
          </p:cNvSpPr>
          <p:nvPr>
            <p:ph type="sldNum" sz="quarter" idx="12"/>
          </p:nvPr>
        </p:nvSpPr>
        <p:spPr/>
        <p:txBody>
          <a:bodyPr/>
          <a:lstStyle/>
          <a:p>
            <a:fld id="{5C28581E-98AF-9D47-8A00-9FE2423698C9}" type="slidenum">
              <a:rPr lang="nl-BE" smtClean="0"/>
              <a:pPr/>
              <a:t>32</a:t>
            </a:fld>
            <a:endParaRPr lang="nl-BE"/>
          </a:p>
        </p:txBody>
      </p:sp>
      <p:sp>
        <p:nvSpPr>
          <p:cNvPr id="4" name="Tijdelijke aanduiding voor voettekst 3"/>
          <p:cNvSpPr>
            <a:spLocks noGrp="1"/>
          </p:cNvSpPr>
          <p:nvPr>
            <p:ph type="ftr" sz="quarter" idx="11"/>
          </p:nvPr>
        </p:nvSpPr>
        <p:spPr/>
        <p:txBody>
          <a:bodyPr/>
          <a:lstStyle/>
          <a:p>
            <a:r>
              <a:rPr lang="nl-BE"/>
              <a:t>Presentatie Boerennatuur</a:t>
            </a:r>
          </a:p>
        </p:txBody>
      </p:sp>
      <p:sp>
        <p:nvSpPr>
          <p:cNvPr id="5" name="Titel 4"/>
          <p:cNvSpPr>
            <a:spLocks noGrp="1"/>
          </p:cNvSpPr>
          <p:nvPr>
            <p:ph type="title"/>
          </p:nvPr>
        </p:nvSpPr>
        <p:spPr/>
        <p:txBody>
          <a:bodyPr/>
          <a:lstStyle/>
          <a:p>
            <a:r>
              <a:rPr lang="nl-BE" dirty="0"/>
              <a:t>Praktische tips</a:t>
            </a:r>
          </a:p>
        </p:txBody>
      </p:sp>
      <p:sp>
        <p:nvSpPr>
          <p:cNvPr id="6" name="Tijdelijke aanduiding voor inhoud 5"/>
          <p:cNvSpPr>
            <a:spLocks noGrp="1"/>
          </p:cNvSpPr>
          <p:nvPr>
            <p:ph idx="1"/>
          </p:nvPr>
        </p:nvSpPr>
        <p:spPr>
          <a:xfrm>
            <a:off x="689394" y="976804"/>
            <a:ext cx="7886700" cy="3728826"/>
          </a:xfrm>
        </p:spPr>
        <p:txBody>
          <a:bodyPr/>
          <a:lstStyle/>
          <a:p>
            <a:r>
              <a:rPr lang="nl-BE" b="1" dirty="0"/>
              <a:t>Plaatsing</a:t>
            </a:r>
          </a:p>
          <a:p>
            <a:pPr lvl="1"/>
            <a:r>
              <a:rPr lang="nl-BE" b="1" dirty="0"/>
              <a:t>Vermijd schade</a:t>
            </a:r>
            <a:endParaRPr lang="nl-BE" dirty="0"/>
          </a:p>
          <a:p>
            <a:pPr lvl="2"/>
            <a:r>
              <a:rPr lang="nl-BE" dirty="0"/>
              <a:t>Plaats een paaltje en markeer</a:t>
            </a:r>
          </a:p>
          <a:p>
            <a:pPr lvl="2"/>
            <a:r>
              <a:rPr lang="nl-BE" dirty="0"/>
              <a:t>Meldt het aan de loonwerker</a:t>
            </a:r>
          </a:p>
          <a:p>
            <a:pPr lvl="1"/>
            <a:r>
              <a:rPr lang="nl-BE" b="1" dirty="0"/>
              <a:t>Vermijd uitspoeling stuw</a:t>
            </a:r>
          </a:p>
        </p:txBody>
      </p:sp>
      <p:pic>
        <p:nvPicPr>
          <p:cNvPr id="8" name="Afbeelding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9780" y="2497118"/>
            <a:ext cx="4458845" cy="2508101"/>
          </a:xfrm>
          <a:prstGeom prst="rect">
            <a:avLst/>
          </a:prstGeom>
        </p:spPr>
      </p:pic>
      <p:pic>
        <p:nvPicPr>
          <p:cNvPr id="9" name="Afbeelding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419" y="2497118"/>
            <a:ext cx="3340729" cy="2505547"/>
          </a:xfrm>
          <a:prstGeom prst="rect">
            <a:avLst/>
          </a:prstGeom>
        </p:spPr>
      </p:pic>
      <p:pic>
        <p:nvPicPr>
          <p:cNvPr id="12" name="Afbeelding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81036" y="84177"/>
            <a:ext cx="1580806" cy="2013291"/>
          </a:xfrm>
          <a:prstGeom prst="rect">
            <a:avLst/>
          </a:prstGeom>
        </p:spPr>
      </p:pic>
    </p:spTree>
    <p:extLst>
      <p:ext uri="{BB962C8B-B14F-4D97-AF65-F5344CB8AC3E}">
        <p14:creationId xmlns:p14="http://schemas.microsoft.com/office/powerpoint/2010/main" val="3721787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F8F7518-8046-703A-8C85-8C49F9ED1048}"/>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5E8CD99D-A8CE-BB79-C390-5EF820544707}"/>
              </a:ext>
            </a:extLst>
          </p:cNvPr>
          <p:cNvSpPr>
            <a:spLocks noGrp="1"/>
          </p:cNvSpPr>
          <p:nvPr>
            <p:ph type="sldNum" sz="quarter" idx="12"/>
          </p:nvPr>
        </p:nvSpPr>
        <p:spPr/>
        <p:txBody>
          <a:bodyPr/>
          <a:lstStyle/>
          <a:p>
            <a:fld id="{5C28581E-98AF-9D47-8A00-9FE2423698C9}" type="slidenum">
              <a:rPr lang="nl-BE" smtClean="0"/>
              <a:pPr/>
              <a:t>33</a:t>
            </a:fld>
            <a:endParaRPr lang="nl-BE" dirty="0"/>
          </a:p>
        </p:txBody>
      </p:sp>
      <p:sp>
        <p:nvSpPr>
          <p:cNvPr id="4" name="Tijdelijke aanduiding voor voettekst 3">
            <a:extLst>
              <a:ext uri="{FF2B5EF4-FFF2-40B4-BE49-F238E27FC236}">
                <a16:creationId xmlns:a16="http://schemas.microsoft.com/office/drawing/2014/main" id="{6E456A76-4BB0-7E07-E5AF-8D422AF2B7CF}"/>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69E2F909-06EC-DF54-6A7F-78F3D903FA20}"/>
              </a:ext>
            </a:extLst>
          </p:cNvPr>
          <p:cNvSpPr>
            <a:spLocks noGrp="1"/>
          </p:cNvSpPr>
          <p:nvPr>
            <p:ph type="title"/>
          </p:nvPr>
        </p:nvSpPr>
        <p:spPr/>
        <p:txBody>
          <a:bodyPr/>
          <a:lstStyle/>
          <a:p>
            <a:r>
              <a:rPr lang="nl-BE" dirty="0"/>
              <a:t>Financiering stuw</a:t>
            </a:r>
          </a:p>
        </p:txBody>
      </p:sp>
      <p:sp>
        <p:nvSpPr>
          <p:cNvPr id="6" name="Tijdelijke aanduiding voor inhoud 5">
            <a:extLst>
              <a:ext uri="{FF2B5EF4-FFF2-40B4-BE49-F238E27FC236}">
                <a16:creationId xmlns:a16="http://schemas.microsoft.com/office/drawing/2014/main" id="{8BCF0588-28B3-852A-1DEC-E169F1CE606F}"/>
              </a:ext>
            </a:extLst>
          </p:cNvPr>
          <p:cNvSpPr>
            <a:spLocks noGrp="1"/>
          </p:cNvSpPr>
          <p:nvPr>
            <p:ph idx="1"/>
          </p:nvPr>
        </p:nvSpPr>
        <p:spPr/>
        <p:txBody>
          <a:bodyPr/>
          <a:lstStyle/>
          <a:p>
            <a:r>
              <a:rPr lang="nl-BE" dirty="0"/>
              <a:t>VLIF NPI</a:t>
            </a:r>
          </a:p>
          <a:p>
            <a:r>
              <a:rPr lang="nl-BE" dirty="0"/>
              <a:t>Voorwaarden VLIF NPI</a:t>
            </a:r>
          </a:p>
          <a:p>
            <a:r>
              <a:rPr lang="nl-BE" dirty="0"/>
              <a:t>Aanvragen in blokperiodes</a:t>
            </a:r>
          </a:p>
          <a:p>
            <a:pPr lvl="1"/>
            <a:r>
              <a:rPr lang="nl-BE" dirty="0"/>
              <a:t>5 en een halve maand tijd tot tonen vooruitgang</a:t>
            </a:r>
          </a:p>
          <a:p>
            <a:pPr lvl="2"/>
            <a:r>
              <a:rPr lang="nl-BE" dirty="0"/>
              <a:t>Getekende offerte</a:t>
            </a:r>
          </a:p>
          <a:p>
            <a:r>
              <a:rPr lang="nl-BE" dirty="0"/>
              <a:t>Omgevingsvergunning nodig</a:t>
            </a:r>
          </a:p>
          <a:p>
            <a:r>
              <a:rPr lang="nl-BE" dirty="0"/>
              <a:t>Forfaitair steunbedrag per m stuwopening (2880 </a:t>
            </a:r>
            <a:r>
              <a:rPr lang="nl-BE" dirty="0" err="1"/>
              <a:t>eur</a:t>
            </a:r>
            <a:r>
              <a:rPr lang="nl-BE" dirty="0"/>
              <a:t> deze blokperiode)</a:t>
            </a:r>
          </a:p>
        </p:txBody>
      </p:sp>
    </p:spTree>
    <p:extLst>
      <p:ext uri="{BB962C8B-B14F-4D97-AF65-F5344CB8AC3E}">
        <p14:creationId xmlns:p14="http://schemas.microsoft.com/office/powerpoint/2010/main" val="4244728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CA79681-B5F4-C5DA-40A7-EBBACC846243}"/>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8DD0A0BB-5308-6BD1-6987-3D5D5781996B}"/>
              </a:ext>
            </a:extLst>
          </p:cNvPr>
          <p:cNvSpPr>
            <a:spLocks noGrp="1"/>
          </p:cNvSpPr>
          <p:nvPr>
            <p:ph type="sldNum" sz="quarter" idx="12"/>
          </p:nvPr>
        </p:nvSpPr>
        <p:spPr/>
        <p:txBody>
          <a:bodyPr/>
          <a:lstStyle/>
          <a:p>
            <a:fld id="{5C28581E-98AF-9D47-8A00-9FE2423698C9}" type="slidenum">
              <a:rPr lang="nl-BE" smtClean="0"/>
              <a:pPr/>
              <a:t>34</a:t>
            </a:fld>
            <a:endParaRPr lang="nl-BE" dirty="0"/>
          </a:p>
        </p:txBody>
      </p:sp>
      <p:sp>
        <p:nvSpPr>
          <p:cNvPr id="4" name="Tijdelijke aanduiding voor voettekst 3">
            <a:extLst>
              <a:ext uri="{FF2B5EF4-FFF2-40B4-BE49-F238E27FC236}">
                <a16:creationId xmlns:a16="http://schemas.microsoft.com/office/drawing/2014/main" id="{82142D44-3078-59D9-D663-2E27BB71F695}"/>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AB1C829E-2998-01E5-6199-77E29762902C}"/>
              </a:ext>
            </a:extLst>
          </p:cNvPr>
          <p:cNvSpPr>
            <a:spLocks noGrp="1"/>
          </p:cNvSpPr>
          <p:nvPr>
            <p:ph type="title"/>
          </p:nvPr>
        </p:nvSpPr>
        <p:spPr/>
        <p:txBody>
          <a:bodyPr/>
          <a:lstStyle/>
          <a:p>
            <a:r>
              <a:rPr lang="nl-BE" dirty="0"/>
              <a:t>Voorbeelden praktijk – polder </a:t>
            </a:r>
            <a:r>
              <a:rPr lang="nl-BE" dirty="0" err="1"/>
              <a:t>Vlassenbroek</a:t>
            </a:r>
            <a:endParaRPr lang="nl-BE" dirty="0"/>
          </a:p>
        </p:txBody>
      </p:sp>
      <p:pic>
        <p:nvPicPr>
          <p:cNvPr id="9" name="Tijdelijke aanduiding voor inhoud 8">
            <a:extLst>
              <a:ext uri="{FF2B5EF4-FFF2-40B4-BE49-F238E27FC236}">
                <a16:creationId xmlns:a16="http://schemas.microsoft.com/office/drawing/2014/main" id="{CE616558-05CB-A0B8-8632-E9D3DCEC7897}"/>
              </a:ext>
            </a:extLst>
          </p:cNvPr>
          <p:cNvPicPr>
            <a:picLocks noGrp="1" noChangeAspect="1"/>
          </p:cNvPicPr>
          <p:nvPr>
            <p:ph idx="1"/>
          </p:nvPr>
        </p:nvPicPr>
        <p:blipFill>
          <a:blip r:embed="rId2"/>
          <a:stretch>
            <a:fillRect/>
          </a:stretch>
        </p:blipFill>
        <p:spPr bwMode="auto">
          <a:xfrm>
            <a:off x="1512002" y="1018593"/>
            <a:ext cx="5759437" cy="3729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939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1D2C592-32EF-9010-DEA3-A1FBE1E75089}"/>
              </a:ext>
            </a:extLst>
          </p:cNvPr>
          <p:cNvSpPr>
            <a:spLocks noGrp="1"/>
          </p:cNvSpPr>
          <p:nvPr>
            <p:ph type="dt" sz="half" idx="10"/>
          </p:nvPr>
        </p:nvSpPr>
        <p:spPr/>
        <p:txBody>
          <a:bodyPr/>
          <a:lstStyle/>
          <a:p>
            <a:fld id="{845FA687-FD54-2B45-9388-B7E2A76E0A60}" type="datetime1">
              <a:rPr lang="nl-BE" smtClean="0"/>
              <a:t>16/10/2024</a:t>
            </a:fld>
            <a:endParaRPr lang="nl-BE" dirty="0"/>
          </a:p>
        </p:txBody>
      </p:sp>
      <p:sp>
        <p:nvSpPr>
          <p:cNvPr id="3" name="Tijdelijke aanduiding voor dianummer 2">
            <a:extLst>
              <a:ext uri="{FF2B5EF4-FFF2-40B4-BE49-F238E27FC236}">
                <a16:creationId xmlns:a16="http://schemas.microsoft.com/office/drawing/2014/main" id="{5623827D-5B2F-6DA6-14AE-F679C84A8F07}"/>
              </a:ext>
            </a:extLst>
          </p:cNvPr>
          <p:cNvSpPr>
            <a:spLocks noGrp="1"/>
          </p:cNvSpPr>
          <p:nvPr>
            <p:ph type="sldNum" sz="quarter" idx="12"/>
          </p:nvPr>
        </p:nvSpPr>
        <p:spPr/>
        <p:txBody>
          <a:bodyPr/>
          <a:lstStyle/>
          <a:p>
            <a:fld id="{5C28581E-98AF-9D47-8A00-9FE2423698C9}" type="slidenum">
              <a:rPr lang="nl-BE" smtClean="0"/>
              <a:pPr/>
              <a:t>35</a:t>
            </a:fld>
            <a:endParaRPr lang="nl-BE" dirty="0"/>
          </a:p>
        </p:txBody>
      </p:sp>
      <p:sp>
        <p:nvSpPr>
          <p:cNvPr id="4" name="Tijdelijke aanduiding voor voettekst 3">
            <a:extLst>
              <a:ext uri="{FF2B5EF4-FFF2-40B4-BE49-F238E27FC236}">
                <a16:creationId xmlns:a16="http://schemas.microsoft.com/office/drawing/2014/main" id="{9B0F0027-E3B7-4395-4A80-E26019F8490B}"/>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F83ECD6D-03E4-304B-836C-328142E7EF8D}"/>
              </a:ext>
            </a:extLst>
          </p:cNvPr>
          <p:cNvSpPr>
            <a:spLocks noGrp="1"/>
          </p:cNvSpPr>
          <p:nvPr>
            <p:ph type="title"/>
          </p:nvPr>
        </p:nvSpPr>
        <p:spPr/>
        <p:txBody>
          <a:bodyPr/>
          <a:lstStyle/>
          <a:p>
            <a:r>
              <a:rPr lang="nl-BE" dirty="0"/>
              <a:t>Groepsaanpak – Klokputweg Sint-Gillis-Waas</a:t>
            </a:r>
          </a:p>
        </p:txBody>
      </p:sp>
      <p:pic>
        <p:nvPicPr>
          <p:cNvPr id="8" name="Tijdelijke aanduiding voor inhoud 7">
            <a:extLst>
              <a:ext uri="{FF2B5EF4-FFF2-40B4-BE49-F238E27FC236}">
                <a16:creationId xmlns:a16="http://schemas.microsoft.com/office/drawing/2014/main" id="{45DCF6A8-5F24-FA66-CE30-FA3A892253DE}"/>
              </a:ext>
            </a:extLst>
          </p:cNvPr>
          <p:cNvPicPr>
            <a:picLocks noGrp="1" noChangeAspect="1"/>
          </p:cNvPicPr>
          <p:nvPr>
            <p:ph idx="1"/>
          </p:nvPr>
        </p:nvPicPr>
        <p:blipFill>
          <a:blip r:embed="rId2"/>
          <a:stretch>
            <a:fillRect/>
          </a:stretch>
        </p:blipFill>
        <p:spPr>
          <a:xfrm>
            <a:off x="1935126" y="947355"/>
            <a:ext cx="5691962" cy="4004672"/>
          </a:xfrm>
        </p:spPr>
      </p:pic>
    </p:spTree>
    <p:extLst>
      <p:ext uri="{BB962C8B-B14F-4D97-AF65-F5344CB8AC3E}">
        <p14:creationId xmlns:p14="http://schemas.microsoft.com/office/powerpoint/2010/main" val="3995343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Peilgestuurde drainage </a:t>
            </a:r>
          </a:p>
        </p:txBody>
      </p:sp>
      <p:sp>
        <p:nvSpPr>
          <p:cNvPr id="2" name="Tijdelijke aanduiding voor inhoud 1"/>
          <p:cNvSpPr>
            <a:spLocks noGrp="1"/>
          </p:cNvSpPr>
          <p:nvPr>
            <p:ph idx="1"/>
          </p:nvPr>
        </p:nvSpPr>
        <p:spPr/>
        <p:txBody>
          <a:bodyPr/>
          <a:lstStyle/>
          <a:p>
            <a:endParaRPr lang="nl-BE"/>
          </a:p>
        </p:txBody>
      </p:sp>
      <p:sp>
        <p:nvSpPr>
          <p:cNvPr id="3" name="Tijdelijke aanduiding voor dianummer 2"/>
          <p:cNvSpPr>
            <a:spLocks noGrp="1"/>
          </p:cNvSpPr>
          <p:nvPr>
            <p:ph type="sldNum" sz="quarter" idx="4294967295"/>
          </p:nvPr>
        </p:nvSpPr>
        <p:spPr>
          <a:xfrm>
            <a:off x="7416403" y="4600575"/>
            <a:ext cx="1727597" cy="273844"/>
          </a:xfrm>
        </p:spPr>
        <p:txBody>
          <a:bodyPr/>
          <a:lstStyle/>
          <a:p>
            <a:fld id="{FEF3F77C-AA7E-4BF0-BE41-5B61814F388D}" type="slidenum">
              <a:rPr lang="nl-BE" smtClean="0"/>
              <a:pPr/>
              <a:t>36</a:t>
            </a:fld>
            <a:endParaRPr lang="nl-BE" dirty="0"/>
          </a:p>
        </p:txBody>
      </p:sp>
      <p:pic>
        <p:nvPicPr>
          <p:cNvPr id="7" name="Picture 4" descr="C:\Users\Michael_Vanbriel\Desktop\Tekening PGD\waterbeheer def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15617" y="897566"/>
            <a:ext cx="6891662" cy="421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909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Wat is Peilgestuurde Drainage</a:t>
            </a:r>
          </a:p>
        </p:txBody>
      </p:sp>
      <p:sp>
        <p:nvSpPr>
          <p:cNvPr id="3" name="Tijdelijke aanduiding voor dianummer 2"/>
          <p:cNvSpPr>
            <a:spLocks noGrp="1"/>
          </p:cNvSpPr>
          <p:nvPr>
            <p:ph type="sldNum" sz="quarter" idx="4294967295"/>
          </p:nvPr>
        </p:nvSpPr>
        <p:spPr>
          <a:xfrm>
            <a:off x="7416403" y="4600575"/>
            <a:ext cx="1727597" cy="273844"/>
          </a:xfrm>
        </p:spPr>
        <p:txBody>
          <a:bodyPr/>
          <a:lstStyle/>
          <a:p>
            <a:fld id="{FEF3F77C-AA7E-4BF0-BE41-5B61814F388D}" type="slidenum">
              <a:rPr lang="nl-BE" smtClean="0"/>
              <a:pPr/>
              <a:t>37</a:t>
            </a:fld>
            <a:endParaRPr lang="nl-BE" dirty="0"/>
          </a:p>
        </p:txBody>
      </p:sp>
      <p:pic>
        <p:nvPicPr>
          <p:cNvPr id="10" name="Tijdelijke aanduiding voor inhoud 9">
            <a:extLst>
              <a:ext uri="{FF2B5EF4-FFF2-40B4-BE49-F238E27FC236}">
                <a16:creationId xmlns:a16="http://schemas.microsoft.com/office/drawing/2014/main" id="{4A8BFD8E-3283-2BEA-80A4-D22DD5710E4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1065420" y="1106488"/>
            <a:ext cx="7133809" cy="3729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054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6084168" y="4515966"/>
            <a:ext cx="1836204" cy="594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p>
        </p:txBody>
      </p:sp>
      <p:sp>
        <p:nvSpPr>
          <p:cNvPr id="2" name="Titel 1"/>
          <p:cNvSpPr>
            <a:spLocks noGrp="1"/>
          </p:cNvSpPr>
          <p:nvPr>
            <p:ph type="title"/>
          </p:nvPr>
        </p:nvSpPr>
        <p:spPr/>
        <p:txBody>
          <a:bodyPr>
            <a:normAutofit fontScale="90000"/>
          </a:bodyPr>
          <a:lstStyle/>
          <a:p>
            <a:r>
              <a:rPr lang="nl-BE" sz="3300" dirty="0"/>
              <a:t>Wat is PGD? </a:t>
            </a:r>
          </a:p>
        </p:txBody>
      </p:sp>
      <p:sp>
        <p:nvSpPr>
          <p:cNvPr id="7" name="Tijdelijke aanduiding voor inhoud 6"/>
          <p:cNvSpPr>
            <a:spLocks noGrp="1"/>
          </p:cNvSpPr>
          <p:nvPr>
            <p:ph idx="1"/>
          </p:nvPr>
        </p:nvSpPr>
        <p:spPr/>
        <p:txBody>
          <a:bodyPr/>
          <a:lstStyle/>
          <a:p>
            <a:endParaRPr lang="nl-BE"/>
          </a:p>
        </p:txBody>
      </p:sp>
      <p:sp>
        <p:nvSpPr>
          <p:cNvPr id="3" name="Tijdelijke aanduiding voor dianummer 2"/>
          <p:cNvSpPr>
            <a:spLocks noGrp="1"/>
          </p:cNvSpPr>
          <p:nvPr>
            <p:ph type="sldNum" sz="quarter" idx="4294967295"/>
          </p:nvPr>
        </p:nvSpPr>
        <p:spPr>
          <a:xfrm>
            <a:off x="7416403" y="4600575"/>
            <a:ext cx="1727597" cy="273844"/>
          </a:xfrm>
        </p:spPr>
        <p:txBody>
          <a:bodyPr/>
          <a:lstStyle/>
          <a:p>
            <a:fld id="{FEF3F77C-AA7E-4BF0-BE41-5B61814F388D}" type="slidenum">
              <a:rPr lang="nl-BE" smtClean="0"/>
              <a:pPr/>
              <a:t>38</a:t>
            </a:fld>
            <a:endParaRPr lang="nl-BE" dirty="0"/>
          </a:p>
        </p:txBody>
      </p: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5635" y="1276370"/>
            <a:ext cx="6611540" cy="340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Rechte verbindingslijn met pijl 4"/>
          <p:cNvCxnSpPr/>
          <p:nvPr/>
        </p:nvCxnSpPr>
        <p:spPr>
          <a:xfrm flipH="1">
            <a:off x="3599892" y="4083918"/>
            <a:ext cx="108012" cy="6298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kstvak 5"/>
          <p:cNvSpPr txBox="1"/>
          <p:nvPr/>
        </p:nvSpPr>
        <p:spPr>
          <a:xfrm>
            <a:off x="3569170" y="4731990"/>
            <a:ext cx="4431831" cy="248209"/>
          </a:xfrm>
          <a:prstGeom prst="rect">
            <a:avLst/>
          </a:prstGeom>
          <a:solidFill>
            <a:schemeClr val="bg1"/>
          </a:solidFill>
          <a:ln>
            <a:solidFill>
              <a:srgbClr val="FF0000"/>
            </a:solidFill>
          </a:ln>
        </p:spPr>
        <p:txBody>
          <a:bodyPr wrap="square" rtlCol="0">
            <a:spAutoFit/>
          </a:bodyPr>
          <a:lstStyle/>
          <a:p>
            <a:r>
              <a:rPr lang="nl-BE" sz="1013" dirty="0">
                <a:latin typeface="Arial Narrow" panose="020B0606020202030204" pitchFamily="34" charset="0"/>
              </a:rPr>
              <a:t>Peil voor veldbewerkingen op vb. 70cm onder maaiveld</a:t>
            </a:r>
          </a:p>
        </p:txBody>
      </p:sp>
      <p:cxnSp>
        <p:nvCxnSpPr>
          <p:cNvPr id="10" name="Rechte verbindingslijn met pijl 9"/>
          <p:cNvCxnSpPr/>
          <p:nvPr/>
        </p:nvCxnSpPr>
        <p:spPr>
          <a:xfrm flipV="1">
            <a:off x="3768198" y="3604833"/>
            <a:ext cx="101724" cy="3100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3817585" y="3327834"/>
            <a:ext cx="2789546" cy="248209"/>
          </a:xfrm>
          <a:prstGeom prst="rect">
            <a:avLst/>
          </a:prstGeom>
          <a:solidFill>
            <a:schemeClr val="bg1"/>
          </a:solidFill>
          <a:ln>
            <a:solidFill>
              <a:srgbClr val="FF0000"/>
            </a:solidFill>
          </a:ln>
        </p:spPr>
        <p:txBody>
          <a:bodyPr wrap="none" rtlCol="0">
            <a:spAutoFit/>
          </a:bodyPr>
          <a:lstStyle/>
          <a:p>
            <a:r>
              <a:rPr lang="nl-BE" sz="1013" dirty="0">
                <a:latin typeface="Arial Narrow" panose="020B0606020202030204" pitchFamily="34" charset="0"/>
              </a:rPr>
              <a:t>Alle andere tijdstippen peil op vb. 40cm onder maaiveld</a:t>
            </a:r>
          </a:p>
        </p:txBody>
      </p:sp>
      <p:sp>
        <p:nvSpPr>
          <p:cNvPr id="4" name="Tekstvak 3"/>
          <p:cNvSpPr txBox="1"/>
          <p:nvPr/>
        </p:nvSpPr>
        <p:spPr>
          <a:xfrm>
            <a:off x="3817586" y="1677603"/>
            <a:ext cx="1890210" cy="323165"/>
          </a:xfrm>
          <a:prstGeom prst="rect">
            <a:avLst/>
          </a:prstGeom>
          <a:noFill/>
        </p:spPr>
        <p:txBody>
          <a:bodyPr wrap="square" rtlCol="0">
            <a:spAutoFit/>
          </a:bodyPr>
          <a:lstStyle/>
          <a:p>
            <a:r>
              <a:rPr lang="nl-BE" sz="1500" b="1" dirty="0" err="1">
                <a:latin typeface="Arial Narrow" panose="020B0606020202030204" pitchFamily="34" charset="0"/>
              </a:rPr>
              <a:t>Ongedraineerd</a:t>
            </a:r>
            <a:endParaRPr lang="nl-BE" sz="1500" b="1" dirty="0">
              <a:latin typeface="Arial Narrow" panose="020B0606020202030204" pitchFamily="34" charset="0"/>
            </a:endParaRPr>
          </a:p>
        </p:txBody>
      </p:sp>
      <p:sp>
        <p:nvSpPr>
          <p:cNvPr id="12" name="Tekstvak 11"/>
          <p:cNvSpPr txBox="1"/>
          <p:nvPr/>
        </p:nvSpPr>
        <p:spPr>
          <a:xfrm>
            <a:off x="3615612" y="2949792"/>
            <a:ext cx="1890210" cy="323165"/>
          </a:xfrm>
          <a:prstGeom prst="rect">
            <a:avLst/>
          </a:prstGeom>
          <a:noFill/>
        </p:spPr>
        <p:txBody>
          <a:bodyPr wrap="square" rtlCol="0">
            <a:spAutoFit/>
          </a:bodyPr>
          <a:lstStyle/>
          <a:p>
            <a:r>
              <a:rPr lang="nl-BE" sz="1500" b="1" dirty="0">
                <a:latin typeface="Arial Narrow" panose="020B0606020202030204" pitchFamily="34" charset="0"/>
              </a:rPr>
              <a:t>Klassieke drainage</a:t>
            </a:r>
          </a:p>
        </p:txBody>
      </p:sp>
      <p:sp>
        <p:nvSpPr>
          <p:cNvPr id="16" name="Tekstvak 15"/>
          <p:cNvSpPr txBox="1"/>
          <p:nvPr/>
        </p:nvSpPr>
        <p:spPr>
          <a:xfrm>
            <a:off x="7643954" y="3844866"/>
            <a:ext cx="1325479" cy="553998"/>
          </a:xfrm>
          <a:prstGeom prst="rect">
            <a:avLst/>
          </a:prstGeom>
          <a:solidFill>
            <a:schemeClr val="bg1"/>
          </a:solidFill>
        </p:spPr>
        <p:txBody>
          <a:bodyPr wrap="square" rtlCol="0">
            <a:spAutoFit/>
          </a:bodyPr>
          <a:lstStyle/>
          <a:p>
            <a:r>
              <a:rPr lang="nl-BE" sz="1500" b="1" dirty="0">
                <a:latin typeface="Arial Narrow" panose="020B0606020202030204" pitchFamily="34" charset="0"/>
              </a:rPr>
              <a:t>Peilgestuurde drainage</a:t>
            </a:r>
          </a:p>
        </p:txBody>
      </p:sp>
      <p:sp>
        <p:nvSpPr>
          <p:cNvPr id="15" name="Rechthoek 14"/>
          <p:cNvSpPr/>
          <p:nvPr/>
        </p:nvSpPr>
        <p:spPr>
          <a:xfrm>
            <a:off x="1385646" y="4485914"/>
            <a:ext cx="1944216" cy="300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p>
        </p:txBody>
      </p:sp>
      <p:sp>
        <p:nvSpPr>
          <p:cNvPr id="18" name="Rechthoek 17"/>
          <p:cNvSpPr/>
          <p:nvPr/>
        </p:nvSpPr>
        <p:spPr>
          <a:xfrm>
            <a:off x="5641312" y="4480143"/>
            <a:ext cx="2387073" cy="197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p>
        </p:txBody>
      </p:sp>
    </p:spTree>
    <p:extLst>
      <p:ext uri="{BB962C8B-B14F-4D97-AF65-F5344CB8AC3E}">
        <p14:creationId xmlns:p14="http://schemas.microsoft.com/office/powerpoint/2010/main" val="918420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4"/>
          <p:cNvSpPr txBox="1">
            <a:spLocks/>
          </p:cNvSpPr>
          <p:nvPr/>
        </p:nvSpPr>
        <p:spPr>
          <a:xfrm>
            <a:off x="1143001" y="217879"/>
            <a:ext cx="6674588" cy="841705"/>
          </a:xfrm>
          <a:prstGeom prst="rect">
            <a:avLst/>
          </a:prstGeom>
        </p:spPr>
        <p:txBody>
          <a:bodyPr wrap="square">
            <a:noAutofit/>
          </a:bodyPr>
          <a:lstStyle/>
          <a:p>
            <a:pPr>
              <a:spcBef>
                <a:spcPct val="20000"/>
              </a:spcBef>
              <a:defRPr/>
            </a:pPr>
            <a:r>
              <a:rPr lang="nl-BE" sz="2400" dirty="0">
                <a:solidFill>
                  <a:srgbClr val="002060"/>
                </a:solidFill>
              </a:rPr>
              <a:t>Resultaten </a:t>
            </a:r>
            <a:r>
              <a:rPr lang="nl-BE" sz="2400" dirty="0" err="1">
                <a:solidFill>
                  <a:srgbClr val="002060"/>
                </a:solidFill>
              </a:rPr>
              <a:t>onderzoeksmetingen</a:t>
            </a:r>
            <a:r>
              <a:rPr lang="nl-BE" sz="2400" dirty="0">
                <a:solidFill>
                  <a:srgbClr val="002060"/>
                </a:solidFill>
              </a:rPr>
              <a:t> 	© </a:t>
            </a:r>
          </a:p>
        </p:txBody>
      </p:sp>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7635" y="951570"/>
            <a:ext cx="2134479" cy="2484276"/>
          </a:xfrm>
          <a:prstGeom prst="rect">
            <a:avLst/>
          </a:prstGeom>
        </p:spPr>
      </p:pic>
      <p:sp>
        <p:nvSpPr>
          <p:cNvPr id="3" name="Rechthoek 2"/>
          <p:cNvSpPr/>
          <p:nvPr/>
        </p:nvSpPr>
        <p:spPr>
          <a:xfrm>
            <a:off x="1160348" y="3607542"/>
            <a:ext cx="1935145" cy="248209"/>
          </a:xfrm>
          <a:prstGeom prst="rect">
            <a:avLst/>
          </a:prstGeom>
        </p:spPr>
        <p:txBody>
          <a:bodyPr wrap="none">
            <a:spAutoFit/>
          </a:bodyPr>
          <a:lstStyle/>
          <a:p>
            <a:pPr>
              <a:spcBef>
                <a:spcPct val="20000"/>
              </a:spcBef>
              <a:defRPr/>
            </a:pPr>
            <a:r>
              <a:rPr lang="nl-BE" sz="1013" dirty="0">
                <a:solidFill>
                  <a:srgbClr val="002060"/>
                </a:solidFill>
              </a:rPr>
              <a:t>Frank Elsen – senior onderzoeker</a:t>
            </a:r>
          </a:p>
        </p:txBody>
      </p:sp>
      <p:pic>
        <p:nvPicPr>
          <p:cNvPr id="7" name="Afbeelding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98114" y="303499"/>
            <a:ext cx="1728192" cy="462051"/>
          </a:xfrm>
          <a:prstGeom prst="rect">
            <a:avLst/>
          </a:prstGeom>
          <a:solidFill>
            <a:schemeClr val="accent5">
              <a:lumMod val="20000"/>
              <a:lumOff val="80000"/>
            </a:schemeClr>
          </a:solidFill>
        </p:spPr>
      </p:pic>
      <p:pic>
        <p:nvPicPr>
          <p:cNvPr id="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96337" y="1447301"/>
            <a:ext cx="372125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3"/>
          <p:cNvSpPr>
            <a:spLocks noGrp="1"/>
          </p:cNvSpPr>
          <p:nvPr>
            <p:ph type="title"/>
          </p:nvPr>
        </p:nvSpPr>
        <p:spPr/>
        <p:txBody>
          <a:bodyPr/>
          <a:lstStyle/>
          <a:p>
            <a:endParaRPr lang="nl-BE" dirty="0"/>
          </a:p>
        </p:txBody>
      </p:sp>
      <p:sp>
        <p:nvSpPr>
          <p:cNvPr id="5" name="Tijdelijke aanduiding voor inhoud 4"/>
          <p:cNvSpPr>
            <a:spLocks noGrp="1"/>
          </p:cNvSpPr>
          <p:nvPr>
            <p:ph idx="1"/>
          </p:nvPr>
        </p:nvSpPr>
        <p:spPr/>
        <p:txBody>
          <a:bodyPr/>
          <a:lstStyle/>
          <a:p>
            <a:endParaRPr lang="nl-BE" dirty="0"/>
          </a:p>
        </p:txBody>
      </p:sp>
    </p:spTree>
    <p:extLst>
      <p:ext uri="{BB962C8B-B14F-4D97-AF65-F5344CB8AC3E}">
        <p14:creationId xmlns:p14="http://schemas.microsoft.com/office/powerpoint/2010/main" val="3899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3D9A7AA-55B5-57E1-68E6-703D1C2174FB}"/>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4194ECA5-673F-1FB1-F6CB-3F7D99F429FF}"/>
              </a:ext>
            </a:extLst>
          </p:cNvPr>
          <p:cNvSpPr>
            <a:spLocks noGrp="1"/>
          </p:cNvSpPr>
          <p:nvPr>
            <p:ph type="sldNum" sz="quarter" idx="12"/>
          </p:nvPr>
        </p:nvSpPr>
        <p:spPr/>
        <p:txBody>
          <a:bodyPr/>
          <a:lstStyle/>
          <a:p>
            <a:fld id="{5C28581E-98AF-9D47-8A00-9FE2423698C9}" type="slidenum">
              <a:rPr lang="nl-BE" smtClean="0"/>
              <a:pPr/>
              <a:t>4</a:t>
            </a:fld>
            <a:endParaRPr lang="nl-BE" dirty="0"/>
          </a:p>
        </p:txBody>
      </p:sp>
      <p:sp>
        <p:nvSpPr>
          <p:cNvPr id="4" name="Tijdelijke aanduiding voor voettekst 3">
            <a:extLst>
              <a:ext uri="{FF2B5EF4-FFF2-40B4-BE49-F238E27FC236}">
                <a16:creationId xmlns:a16="http://schemas.microsoft.com/office/drawing/2014/main" id="{5FD32DCD-F461-3F18-27A4-00E40AFA330D}"/>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247BEBBC-6030-680F-CCCF-28C4C45CF8A2}"/>
              </a:ext>
            </a:extLst>
          </p:cNvPr>
          <p:cNvSpPr>
            <a:spLocks noGrp="1"/>
          </p:cNvSpPr>
          <p:nvPr>
            <p:ph type="title"/>
          </p:nvPr>
        </p:nvSpPr>
        <p:spPr/>
        <p:txBody>
          <a:bodyPr/>
          <a:lstStyle/>
          <a:p>
            <a:r>
              <a:rPr lang="nl-BE" dirty="0"/>
              <a:t>Toekomst</a:t>
            </a:r>
          </a:p>
        </p:txBody>
      </p:sp>
      <p:sp>
        <p:nvSpPr>
          <p:cNvPr id="6" name="Tijdelijke aanduiding voor inhoud 5">
            <a:extLst>
              <a:ext uri="{FF2B5EF4-FFF2-40B4-BE49-F238E27FC236}">
                <a16:creationId xmlns:a16="http://schemas.microsoft.com/office/drawing/2014/main" id="{29AB678E-86FD-1DE5-CFD4-A22CC77F7C1D}"/>
              </a:ext>
            </a:extLst>
          </p:cNvPr>
          <p:cNvSpPr>
            <a:spLocks noGrp="1"/>
          </p:cNvSpPr>
          <p:nvPr>
            <p:ph idx="1"/>
          </p:nvPr>
        </p:nvSpPr>
        <p:spPr/>
        <p:txBody>
          <a:bodyPr/>
          <a:lstStyle/>
          <a:p>
            <a:r>
              <a:rPr lang="nl-BE" dirty="0"/>
              <a:t>Grillige aanvoer van water in het groeiseizoen</a:t>
            </a:r>
          </a:p>
          <a:p>
            <a:pPr lvl="1"/>
            <a:r>
              <a:rPr lang="nl-BE" dirty="0"/>
              <a:t>Extreme droogte</a:t>
            </a:r>
          </a:p>
          <a:p>
            <a:pPr lvl="1"/>
            <a:r>
              <a:rPr lang="nl-BE" dirty="0"/>
              <a:t>Extreme neerslag</a:t>
            </a:r>
          </a:p>
          <a:p>
            <a:pPr lvl="1"/>
            <a:r>
              <a:rPr lang="nl-BE" dirty="0"/>
              <a:t>Piekbuien</a:t>
            </a:r>
          </a:p>
          <a:p>
            <a:pPr lvl="1"/>
            <a:endParaRPr lang="nl-BE" dirty="0"/>
          </a:p>
          <a:p>
            <a:pPr lvl="1"/>
            <a:r>
              <a:rPr lang="nl-BE" dirty="0"/>
              <a:t>Kwantiteitsproblematiek</a:t>
            </a:r>
            <a:r>
              <a:rPr lang="nl-BE" dirty="0">
                <a:sym typeface="Wingdings" panose="05000000000000000000" pitchFamily="2" charset="2"/>
              </a:rPr>
              <a:t> captatieverboden, oppompverboden?</a:t>
            </a:r>
            <a:endParaRPr lang="nl-BE" dirty="0"/>
          </a:p>
          <a:p>
            <a:pPr lvl="1"/>
            <a:r>
              <a:rPr lang="nl-BE" dirty="0"/>
              <a:t>Kwaliteitsproblematiek </a:t>
            </a:r>
            <a:r>
              <a:rPr lang="nl-BE" dirty="0">
                <a:sym typeface="Wingdings" panose="05000000000000000000" pitchFamily="2" charset="2"/>
              </a:rPr>
              <a:t> Goede toestand in 2027 / 2033?</a:t>
            </a:r>
          </a:p>
          <a:p>
            <a:pPr lvl="1"/>
            <a:endParaRPr lang="nl-BE" dirty="0">
              <a:sym typeface="Wingdings" panose="05000000000000000000" pitchFamily="2" charset="2"/>
            </a:endParaRPr>
          </a:p>
          <a:p>
            <a:pPr lvl="1"/>
            <a:endParaRPr lang="nl-BE" dirty="0"/>
          </a:p>
          <a:p>
            <a:endParaRPr lang="nl-BE" dirty="0"/>
          </a:p>
        </p:txBody>
      </p:sp>
    </p:spTree>
    <p:extLst>
      <p:ext uri="{BB962C8B-B14F-4D97-AF65-F5344CB8AC3E}">
        <p14:creationId xmlns:p14="http://schemas.microsoft.com/office/powerpoint/2010/main" val="1040357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BE"/>
          </a:p>
        </p:txBody>
      </p:sp>
      <p:sp>
        <p:nvSpPr>
          <p:cNvPr id="6" name="Tijdelijke aanduiding voor inhoud 5"/>
          <p:cNvSpPr>
            <a:spLocks noGrp="1"/>
          </p:cNvSpPr>
          <p:nvPr>
            <p:ph idx="1"/>
          </p:nvPr>
        </p:nvSpPr>
        <p:spPr/>
        <p:txBody>
          <a:bodyPr/>
          <a:lstStyle/>
          <a:p>
            <a:endParaRPr lang="nl-BE"/>
          </a:p>
        </p:txBody>
      </p:sp>
      <p:sp>
        <p:nvSpPr>
          <p:cNvPr id="3" name="Tijdelijke aanduiding voor dianummer 2"/>
          <p:cNvSpPr>
            <a:spLocks noGrp="1"/>
          </p:cNvSpPr>
          <p:nvPr>
            <p:ph type="sldNum" sz="quarter" idx="4294967295"/>
          </p:nvPr>
        </p:nvSpPr>
        <p:spPr>
          <a:xfrm>
            <a:off x="7086600" y="4767263"/>
            <a:ext cx="2057400" cy="273844"/>
          </a:xfrm>
        </p:spPr>
        <p:txBody>
          <a:bodyPr/>
          <a:lstStyle/>
          <a:p>
            <a:fld id="{FEF3F77C-AA7E-4BF0-BE41-5B61814F388D}" type="slidenum">
              <a:rPr lang="nl-BE" smtClean="0"/>
              <a:pPr/>
              <a:t>40</a:t>
            </a:fld>
            <a:endParaRPr lang="nl-BE"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729980" y="374073"/>
            <a:ext cx="5684044" cy="42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709184" y="2224862"/>
            <a:ext cx="2057400" cy="6140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p>
        </p:txBody>
      </p:sp>
      <p:sp>
        <p:nvSpPr>
          <p:cNvPr id="5" name="Oval 4"/>
          <p:cNvSpPr/>
          <p:nvPr/>
        </p:nvSpPr>
        <p:spPr>
          <a:xfrm>
            <a:off x="5092996" y="2259419"/>
            <a:ext cx="2057400" cy="6140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p>
        </p:txBody>
      </p:sp>
    </p:spTree>
    <p:extLst>
      <p:ext uri="{BB962C8B-B14F-4D97-AF65-F5344CB8AC3E}">
        <p14:creationId xmlns:p14="http://schemas.microsoft.com/office/powerpoint/2010/main" val="360486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1" y="757570"/>
            <a:ext cx="6450806" cy="4385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36664" y="153077"/>
            <a:ext cx="7886700" cy="513807"/>
          </a:xfrm>
        </p:spPr>
        <p:txBody>
          <a:bodyPr>
            <a:normAutofit fontScale="90000"/>
          </a:bodyPr>
          <a:lstStyle/>
          <a:p>
            <a:pPr algn="l"/>
            <a:r>
              <a:rPr lang="nl-BE" sz="2700" b="1" dirty="0">
                <a:latin typeface="Arial Narrow" pitchFamily="34" charset="0"/>
              </a:rPr>
              <a:t>Effect op capillaire opstijging van water uit het grondwater, bij droogte</a:t>
            </a:r>
          </a:p>
        </p:txBody>
      </p:sp>
      <p:pic>
        <p:nvPicPr>
          <p:cNvPr id="3" name="Afbeelding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1494" y="1090004"/>
            <a:ext cx="3050381" cy="514350"/>
          </a:xfrm>
          <a:prstGeom prst="rect">
            <a:avLst/>
          </a:prstGeom>
        </p:spPr>
      </p:pic>
    </p:spTree>
    <p:extLst>
      <p:ext uri="{BB962C8B-B14F-4D97-AF65-F5344CB8AC3E}">
        <p14:creationId xmlns:p14="http://schemas.microsoft.com/office/powerpoint/2010/main" val="3728819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40934" y="3338534"/>
            <a:ext cx="1736907" cy="123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4"/>
          <p:cNvSpPr>
            <a:spLocks noGrp="1"/>
          </p:cNvSpPr>
          <p:nvPr>
            <p:ph type="title"/>
          </p:nvPr>
        </p:nvSpPr>
        <p:spPr/>
        <p:txBody>
          <a:bodyPr/>
          <a:lstStyle/>
          <a:p>
            <a:r>
              <a:rPr lang="nl-BE" dirty="0">
                <a:solidFill>
                  <a:srgbClr val="0070C0"/>
                </a:solidFill>
              </a:rPr>
              <a:t>Kennisopbouw</a:t>
            </a:r>
          </a:p>
        </p:txBody>
      </p:sp>
      <p:sp>
        <p:nvSpPr>
          <p:cNvPr id="2" name="Tijdelijke aanduiding voor inhoud 1"/>
          <p:cNvSpPr>
            <a:spLocks noGrp="1"/>
          </p:cNvSpPr>
          <p:nvPr>
            <p:ph idx="1"/>
          </p:nvPr>
        </p:nvSpPr>
        <p:spPr/>
        <p:txBody>
          <a:bodyPr/>
          <a:lstStyle/>
          <a:p>
            <a:endParaRPr lang="nl-BE"/>
          </a:p>
        </p:txBody>
      </p:sp>
      <p:sp>
        <p:nvSpPr>
          <p:cNvPr id="3" name="Tijdelijke aanduiding voor dianummer 2"/>
          <p:cNvSpPr>
            <a:spLocks noGrp="1"/>
          </p:cNvSpPr>
          <p:nvPr>
            <p:ph type="sldNum" sz="quarter" idx="4294967295"/>
          </p:nvPr>
        </p:nvSpPr>
        <p:spPr>
          <a:xfrm>
            <a:off x="7416403" y="4600575"/>
            <a:ext cx="1727597" cy="273844"/>
          </a:xfrm>
        </p:spPr>
        <p:txBody>
          <a:bodyPr/>
          <a:lstStyle/>
          <a:p>
            <a:fld id="{FEF3F77C-AA7E-4BF0-BE41-5B61814F388D}" type="slidenum">
              <a:rPr lang="nl-BE" smtClean="0"/>
              <a:pPr/>
              <a:t>42</a:t>
            </a:fld>
            <a:endParaRPr lang="nl-BE" dirty="0"/>
          </a:p>
        </p:txBody>
      </p:sp>
      <p:sp>
        <p:nvSpPr>
          <p:cNvPr id="11" name="Tekstvak 10"/>
          <p:cNvSpPr txBox="1"/>
          <p:nvPr/>
        </p:nvSpPr>
        <p:spPr>
          <a:xfrm>
            <a:off x="1466276" y="979563"/>
            <a:ext cx="6534725" cy="323165"/>
          </a:xfrm>
          <a:prstGeom prst="rect">
            <a:avLst/>
          </a:prstGeom>
          <a:noFill/>
        </p:spPr>
        <p:txBody>
          <a:bodyPr wrap="square" rtlCol="0">
            <a:spAutoFit/>
          </a:bodyPr>
          <a:lstStyle/>
          <a:p>
            <a:r>
              <a:rPr lang="nl-NL" sz="1500" b="1" i="1" dirty="0">
                <a:solidFill>
                  <a:schemeClr val="accent6">
                    <a:lumMod val="10000"/>
                  </a:schemeClr>
                </a:solidFill>
              </a:rPr>
              <a:t>Bv. effect op de maïsproductie</a:t>
            </a:r>
            <a:endParaRPr lang="nl-BE" sz="1500" b="1" i="1" dirty="0">
              <a:solidFill>
                <a:schemeClr val="accent6">
                  <a:lumMod val="10000"/>
                </a:schemeClr>
              </a:solidFill>
              <a:latin typeface="Arial Narrow" panose="020B0606020202030204" pitchFamily="34" charset="0"/>
            </a:endParaRPr>
          </a:p>
        </p:txBody>
      </p:sp>
      <p:pic>
        <p:nvPicPr>
          <p:cNvPr id="8" name="Afbeelding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85648" y="4623978"/>
            <a:ext cx="1009984" cy="270030"/>
          </a:xfrm>
          <a:prstGeom prst="rect">
            <a:avLst/>
          </a:prstGeom>
        </p:spPr>
      </p:pic>
      <p:pic>
        <p:nvPicPr>
          <p:cNvPr id="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27400" y="2642689"/>
            <a:ext cx="4673600" cy="219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4339660" y="835876"/>
            <a:ext cx="3555345" cy="1746684"/>
            <a:chOff x="3635896" y="1916832"/>
            <a:chExt cx="4608512" cy="2040880"/>
          </a:xfrm>
        </p:grpSpPr>
        <p:pic>
          <p:nvPicPr>
            <p:cNvPr id="15" name="Picture 4" descr="https://www.farmersweekly.co.za/wp-content/uploads/2017/04/Maize-growth-stages.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635896" y="1916832"/>
              <a:ext cx="4608512" cy="204088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635896" y="2276872"/>
              <a:ext cx="86409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p>
          </p:txBody>
        </p:sp>
        <p:sp>
          <p:nvSpPr>
            <p:cNvPr id="17" name="Rectangle 16"/>
            <p:cNvSpPr/>
            <p:nvPr/>
          </p:nvSpPr>
          <p:spPr>
            <a:xfrm>
              <a:off x="4499992" y="1988840"/>
              <a:ext cx="86409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p>
          </p:txBody>
        </p:sp>
      </p:grpSp>
      <p:sp>
        <p:nvSpPr>
          <p:cNvPr id="18" name="Tijdelijke aanduiding voor inhoud 5"/>
          <p:cNvSpPr txBox="1">
            <a:spLocks/>
          </p:cNvSpPr>
          <p:nvPr/>
        </p:nvSpPr>
        <p:spPr>
          <a:xfrm>
            <a:off x="1489860" y="1491494"/>
            <a:ext cx="6299150" cy="1242138"/>
          </a:xfrm>
          <a:prstGeom prst="rect">
            <a:avLst/>
          </a:prstGeom>
        </p:spPr>
        <p:txBody>
          <a:bodyPr>
            <a:normAutofit/>
          </a:bodyPr>
          <a:lstStyle>
            <a:lvl1pPr marL="0" indent="0" algn="l" defTabSz="914377" rtl="0" eaLnBrk="1" latinLnBrk="0" hangingPunct="1">
              <a:spcBef>
                <a:spcPct val="20000"/>
              </a:spcBef>
              <a:buFont typeface="Arial" pitchFamily="34" charset="0"/>
              <a:buNone/>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BE" sz="1650" b="1" dirty="0"/>
              <a:t>Droogtegevoeligheid van maïs</a:t>
            </a:r>
          </a:p>
          <a:p>
            <a:r>
              <a:rPr lang="nl-BE" sz="1425" dirty="0">
                <a:sym typeface="Wingdings" panose="05000000000000000000" pitchFamily="2" charset="2"/>
              </a:rPr>
              <a:t> vanaf 10-12</a:t>
            </a:r>
            <a:r>
              <a:rPr lang="nl-BE" sz="1425" baseline="30000" dirty="0">
                <a:sym typeface="Wingdings" panose="05000000000000000000" pitchFamily="2" charset="2"/>
              </a:rPr>
              <a:t>de</a:t>
            </a:r>
            <a:r>
              <a:rPr lang="nl-BE" sz="1425" dirty="0">
                <a:sym typeface="Wingdings" panose="05000000000000000000" pitchFamily="2" charset="2"/>
              </a:rPr>
              <a:t> blad (eind juni)</a:t>
            </a:r>
            <a:br>
              <a:rPr lang="nl-BE" sz="1425" dirty="0">
                <a:sym typeface="Wingdings" panose="05000000000000000000" pitchFamily="2" charset="2"/>
              </a:rPr>
            </a:br>
            <a:r>
              <a:rPr lang="nl-BE" sz="1425" dirty="0">
                <a:sym typeface="Wingdings" panose="05000000000000000000" pitchFamily="2" charset="2"/>
              </a:rPr>
              <a:t>	tot einde bloei (juli) !</a:t>
            </a:r>
          </a:p>
        </p:txBody>
      </p:sp>
      <p:sp>
        <p:nvSpPr>
          <p:cNvPr id="20" name="Tijdelijke aanduiding voor inhoud 5"/>
          <p:cNvSpPr txBox="1">
            <a:spLocks/>
          </p:cNvSpPr>
          <p:nvPr/>
        </p:nvSpPr>
        <p:spPr>
          <a:xfrm>
            <a:off x="1521513" y="2635444"/>
            <a:ext cx="1763555" cy="1953491"/>
          </a:xfrm>
          <a:prstGeom prst="rect">
            <a:avLst/>
          </a:prstGeom>
          <a:ln>
            <a:solidFill>
              <a:schemeClr val="tx1"/>
            </a:solidFill>
          </a:ln>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1650" b="1" dirty="0">
                <a:solidFill>
                  <a:schemeClr val="accent6">
                    <a:lumMod val="25000"/>
                  </a:schemeClr>
                </a:solidFill>
              </a:rPr>
              <a:t>Uitstellen van </a:t>
            </a:r>
          </a:p>
          <a:p>
            <a:pPr marL="0" indent="0" algn="ctr">
              <a:buNone/>
            </a:pPr>
            <a:r>
              <a:rPr lang="nl-BE" sz="1650" b="1" dirty="0">
                <a:solidFill>
                  <a:schemeClr val="accent6">
                    <a:lumMod val="25000"/>
                  </a:schemeClr>
                </a:solidFill>
              </a:rPr>
              <a:t>droogte in juli !</a:t>
            </a:r>
          </a:p>
          <a:p>
            <a:pPr marL="0" indent="0" algn="ctr">
              <a:buNone/>
            </a:pPr>
            <a:endParaRPr lang="nl-BE" sz="1650" b="1" dirty="0">
              <a:solidFill>
                <a:srgbClr val="0079A4"/>
              </a:solidFill>
            </a:endParaRPr>
          </a:p>
          <a:p>
            <a:pPr marL="0" indent="0" algn="ctr">
              <a:buNone/>
            </a:pPr>
            <a:endParaRPr lang="nl-BE" sz="1650" b="1" dirty="0">
              <a:solidFill>
                <a:srgbClr val="0079A4"/>
              </a:solidFill>
            </a:endParaRPr>
          </a:p>
          <a:p>
            <a:pPr marL="0" indent="0" algn="ctr">
              <a:buNone/>
            </a:pPr>
            <a:endParaRPr lang="nl-BE" sz="1650" b="1" dirty="0">
              <a:solidFill>
                <a:srgbClr val="0079A4"/>
              </a:solidFill>
            </a:endParaRPr>
          </a:p>
          <a:p>
            <a:pPr marL="0" indent="0" algn="ctr">
              <a:buNone/>
            </a:pPr>
            <a:r>
              <a:rPr lang="nl-BE" sz="1650" b="1" dirty="0">
                <a:solidFill>
                  <a:srgbClr val="CCECFF"/>
                </a:solidFill>
              </a:rPr>
              <a:t>Meer nalevering</a:t>
            </a:r>
          </a:p>
        </p:txBody>
      </p:sp>
    </p:spTree>
    <p:extLst>
      <p:ext uri="{BB962C8B-B14F-4D97-AF65-F5344CB8AC3E}">
        <p14:creationId xmlns:p14="http://schemas.microsoft.com/office/powerpoint/2010/main" val="410130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1" y="493248"/>
            <a:ext cx="6911579" cy="4650252"/>
          </a:xfrm>
          <a:prstGeom prst="rect">
            <a:avLst/>
          </a:prstGeom>
        </p:spPr>
      </p:pic>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dirty="0"/>
          </a:p>
        </p:txBody>
      </p:sp>
    </p:spTree>
    <p:extLst>
      <p:ext uri="{BB962C8B-B14F-4D97-AF65-F5344CB8AC3E}">
        <p14:creationId xmlns:p14="http://schemas.microsoft.com/office/powerpoint/2010/main" val="230482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nl-BE" sz="2700" b="1" dirty="0">
                <a:solidFill>
                  <a:schemeClr val="accent3"/>
                </a:solidFill>
                <a:latin typeface="Arial Narrow" pitchFamily="34" charset="0"/>
              </a:rPr>
              <a:t>Effect op capillaire opstijging bij droogte</a:t>
            </a:r>
            <a:br>
              <a:rPr lang="nl-BE" sz="2700" b="1" dirty="0">
                <a:solidFill>
                  <a:schemeClr val="accent3"/>
                </a:solidFill>
                <a:latin typeface="Arial Narrow" pitchFamily="34" charset="0"/>
              </a:rPr>
            </a:br>
            <a:r>
              <a:rPr lang="nl-BE" sz="2700" b="1" dirty="0">
                <a:solidFill>
                  <a:schemeClr val="accent3"/>
                </a:solidFill>
                <a:latin typeface="Arial Narrow" pitchFamily="34" charset="0"/>
              </a:rPr>
              <a:t>op opbrengst &amp; financieel rendement</a:t>
            </a:r>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4675" y="1318452"/>
            <a:ext cx="5997308" cy="3320262"/>
          </a:xfrm>
          <a:prstGeom prst="rect">
            <a:avLst/>
          </a:prstGeom>
        </p:spPr>
      </p:pic>
    </p:spTree>
    <p:extLst>
      <p:ext uri="{BB962C8B-B14F-4D97-AF65-F5344CB8AC3E}">
        <p14:creationId xmlns:p14="http://schemas.microsoft.com/office/powerpoint/2010/main" val="1004154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6084168" y="4515966"/>
            <a:ext cx="1836204" cy="594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p>
        </p:txBody>
      </p:sp>
      <p:sp>
        <p:nvSpPr>
          <p:cNvPr id="15" name="Rechthoek 14"/>
          <p:cNvSpPr/>
          <p:nvPr/>
        </p:nvSpPr>
        <p:spPr>
          <a:xfrm>
            <a:off x="1385646" y="4485914"/>
            <a:ext cx="1944216" cy="300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p>
        </p:txBody>
      </p:sp>
      <p:sp>
        <p:nvSpPr>
          <p:cNvPr id="18" name="Rechthoek 17"/>
          <p:cNvSpPr/>
          <p:nvPr/>
        </p:nvSpPr>
        <p:spPr>
          <a:xfrm>
            <a:off x="5641312" y="4480143"/>
            <a:ext cx="2387073" cy="197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p>
        </p:txBody>
      </p:sp>
      <p:sp>
        <p:nvSpPr>
          <p:cNvPr id="17" name="Titel 1"/>
          <p:cNvSpPr>
            <a:spLocks noGrp="1"/>
          </p:cNvSpPr>
          <p:nvPr>
            <p:ph type="title"/>
          </p:nvPr>
        </p:nvSpPr>
        <p:spPr/>
        <p:txBody>
          <a:bodyPr>
            <a:normAutofit fontScale="90000"/>
          </a:bodyPr>
          <a:lstStyle/>
          <a:p>
            <a:r>
              <a:rPr lang="nl-BE" sz="3300" dirty="0"/>
              <a:t>Voordelen voor de landbouw</a:t>
            </a:r>
          </a:p>
        </p:txBody>
      </p:sp>
      <p:sp>
        <p:nvSpPr>
          <p:cNvPr id="2" name="Tijdelijke aanduiding voor inhoud 1"/>
          <p:cNvSpPr>
            <a:spLocks noGrp="1"/>
          </p:cNvSpPr>
          <p:nvPr>
            <p:ph idx="1"/>
          </p:nvPr>
        </p:nvSpPr>
        <p:spPr/>
        <p:txBody>
          <a:bodyPr/>
          <a:lstStyle/>
          <a:p>
            <a:r>
              <a:rPr lang="nl-BE" dirty="0"/>
              <a:t>Langere waterbeschikbaarheid</a:t>
            </a:r>
          </a:p>
          <a:p>
            <a:pPr lvl="1"/>
            <a:r>
              <a:rPr lang="nl-BE" dirty="0"/>
              <a:t>Beregeningbeurt uitstellen/overslaan</a:t>
            </a:r>
          </a:p>
          <a:p>
            <a:r>
              <a:rPr lang="nl-BE" dirty="0"/>
              <a:t>Meer gewasopbrengst</a:t>
            </a:r>
          </a:p>
          <a:p>
            <a:r>
              <a:rPr lang="nl-BE" dirty="0"/>
              <a:t>Beter benutten van nutriënten</a:t>
            </a:r>
          </a:p>
          <a:p>
            <a:r>
              <a:rPr lang="nl-BE" dirty="0"/>
              <a:t>Tragere afbraak van organische koolstof</a:t>
            </a:r>
          </a:p>
          <a:p>
            <a:r>
              <a:rPr lang="nl-BE" dirty="0"/>
              <a:t>Meer waterbuffer</a:t>
            </a:r>
          </a:p>
          <a:p>
            <a:r>
              <a:rPr lang="nl-BE" dirty="0"/>
              <a:t>Verzilting tegengaan</a:t>
            </a:r>
          </a:p>
          <a:p>
            <a:r>
              <a:rPr lang="nl-BE" dirty="0"/>
              <a:t>Geen piekdebieten op gracht</a:t>
            </a:r>
          </a:p>
          <a:p>
            <a:r>
              <a:rPr lang="nl-BE" dirty="0"/>
              <a:t>Minder onderhoud aan de drains</a:t>
            </a:r>
          </a:p>
          <a:p>
            <a:endParaRPr lang="nl-BE" dirty="0"/>
          </a:p>
          <a:p>
            <a:endParaRPr lang="nl-BE" dirty="0"/>
          </a:p>
        </p:txBody>
      </p:sp>
      <p:pic>
        <p:nvPicPr>
          <p:cNvPr id="8" name="Afbeelding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6567" y="1175151"/>
            <a:ext cx="4216561" cy="1700226"/>
          </a:xfrm>
          <a:prstGeom prst="rect">
            <a:avLst/>
          </a:prstGeom>
        </p:spPr>
      </p:pic>
      <p:pic>
        <p:nvPicPr>
          <p:cNvPr id="3" name="Afbeelding 2">
            <a:extLst>
              <a:ext uri="{FF2B5EF4-FFF2-40B4-BE49-F238E27FC236}">
                <a16:creationId xmlns:a16="http://schemas.microsoft.com/office/drawing/2014/main" id="{AEF4C0AF-CF5F-8AA8-F7F4-5A862F1850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59163" y="2970837"/>
            <a:ext cx="2899736" cy="1925962"/>
          </a:xfrm>
          <a:prstGeom prst="rect">
            <a:avLst/>
          </a:prstGeom>
        </p:spPr>
      </p:pic>
    </p:spTree>
    <p:extLst>
      <p:ext uri="{BB962C8B-B14F-4D97-AF65-F5344CB8AC3E}">
        <p14:creationId xmlns:p14="http://schemas.microsoft.com/office/powerpoint/2010/main" val="2158250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49D1951-2665-C8FB-5E3C-EE669790042C}"/>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8686DC14-14E7-1C46-8617-F2BB401CDAC2}"/>
              </a:ext>
            </a:extLst>
          </p:cNvPr>
          <p:cNvSpPr>
            <a:spLocks noGrp="1"/>
          </p:cNvSpPr>
          <p:nvPr>
            <p:ph type="sldNum" sz="quarter" idx="12"/>
          </p:nvPr>
        </p:nvSpPr>
        <p:spPr/>
        <p:txBody>
          <a:bodyPr/>
          <a:lstStyle/>
          <a:p>
            <a:fld id="{5C28581E-98AF-9D47-8A00-9FE2423698C9}" type="slidenum">
              <a:rPr lang="nl-BE" smtClean="0"/>
              <a:pPr/>
              <a:t>46</a:t>
            </a:fld>
            <a:endParaRPr lang="nl-BE" dirty="0"/>
          </a:p>
        </p:txBody>
      </p:sp>
      <p:sp>
        <p:nvSpPr>
          <p:cNvPr id="4" name="Tijdelijke aanduiding voor voettekst 3">
            <a:extLst>
              <a:ext uri="{FF2B5EF4-FFF2-40B4-BE49-F238E27FC236}">
                <a16:creationId xmlns:a16="http://schemas.microsoft.com/office/drawing/2014/main" id="{701C00E4-F0F6-0A7D-8E0A-978FA7805C12}"/>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4CE956D9-E992-00A0-CB27-366D3DEC06A6}"/>
              </a:ext>
            </a:extLst>
          </p:cNvPr>
          <p:cNvSpPr>
            <a:spLocks noGrp="1"/>
          </p:cNvSpPr>
          <p:nvPr>
            <p:ph type="title"/>
          </p:nvPr>
        </p:nvSpPr>
        <p:spPr/>
        <p:txBody>
          <a:bodyPr/>
          <a:lstStyle/>
          <a:p>
            <a:r>
              <a:rPr lang="nl-BE" dirty="0" err="1"/>
              <a:t>Kansinschatting</a:t>
            </a:r>
            <a:r>
              <a:rPr lang="nl-BE" dirty="0"/>
              <a:t> Peilgestuurde drainage</a:t>
            </a:r>
          </a:p>
        </p:txBody>
      </p:sp>
      <p:pic>
        <p:nvPicPr>
          <p:cNvPr id="8" name="Tijdelijke aanduiding voor inhoud 7">
            <a:extLst>
              <a:ext uri="{FF2B5EF4-FFF2-40B4-BE49-F238E27FC236}">
                <a16:creationId xmlns:a16="http://schemas.microsoft.com/office/drawing/2014/main" id="{0074A063-6B27-A64B-9D35-9CCE868D6D5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88975" y="1175208"/>
            <a:ext cx="7886700" cy="3591596"/>
          </a:xfrm>
        </p:spPr>
      </p:pic>
    </p:spTree>
    <p:extLst>
      <p:ext uri="{BB962C8B-B14F-4D97-AF65-F5344CB8AC3E}">
        <p14:creationId xmlns:p14="http://schemas.microsoft.com/office/powerpoint/2010/main" val="165300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E578385-4D2A-A4E4-0F73-3E195026B0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420" y="718639"/>
            <a:ext cx="8573243" cy="4008467"/>
          </a:xfrm>
          <a:prstGeom prst="rect">
            <a:avLst/>
          </a:prstGeom>
          <a:ln>
            <a:solidFill>
              <a:srgbClr val="FFFF00"/>
            </a:solidFill>
          </a:ln>
        </p:spPr>
      </p:pic>
      <p:sp>
        <p:nvSpPr>
          <p:cNvPr id="28" name="Content Placeholder 4"/>
          <p:cNvSpPr txBox="1">
            <a:spLocks/>
          </p:cNvSpPr>
          <p:nvPr/>
        </p:nvSpPr>
        <p:spPr>
          <a:xfrm>
            <a:off x="2143125" y="41325"/>
            <a:ext cx="4857750" cy="624661"/>
          </a:xfrm>
          <a:prstGeom prst="rect">
            <a:avLst/>
          </a:prstGeom>
          <a:solidFill>
            <a:schemeClr val="bg1"/>
          </a:solidFill>
          <a:ln>
            <a:solidFill>
              <a:schemeClr val="tx1"/>
            </a:solidFill>
          </a:ln>
        </p:spPr>
        <p:txBody>
          <a:bodyPr>
            <a:noAutofit/>
          </a:bodyPr>
          <a:lstStyle/>
          <a:p>
            <a:pPr lvl="1" algn="ctr">
              <a:spcBef>
                <a:spcPct val="20000"/>
              </a:spcBef>
              <a:defRPr/>
            </a:pPr>
            <a:r>
              <a:rPr lang="nl-BE" sz="1500" b="1" dirty="0"/>
              <a:t>Samenwerking tegen verdroging loont!</a:t>
            </a:r>
          </a:p>
          <a:p>
            <a:pPr lvl="0" algn="ctr">
              <a:spcBef>
                <a:spcPct val="20000"/>
              </a:spcBef>
              <a:defRPr/>
            </a:pPr>
            <a:endParaRPr lang="nl-BE" sz="1013" dirty="0"/>
          </a:p>
        </p:txBody>
      </p:sp>
      <p:sp>
        <p:nvSpPr>
          <p:cNvPr id="10" name="Tekstvak 9">
            <a:extLst>
              <a:ext uri="{FF2B5EF4-FFF2-40B4-BE49-F238E27FC236}">
                <a16:creationId xmlns:a16="http://schemas.microsoft.com/office/drawing/2014/main" id="{CEA1AC07-1A2F-2D2B-9466-D9653F5421B6}"/>
              </a:ext>
            </a:extLst>
          </p:cNvPr>
          <p:cNvSpPr txBox="1"/>
          <p:nvPr/>
        </p:nvSpPr>
        <p:spPr>
          <a:xfrm>
            <a:off x="3404944" y="4793205"/>
            <a:ext cx="2783205" cy="248209"/>
          </a:xfrm>
          <a:prstGeom prst="rect">
            <a:avLst/>
          </a:prstGeom>
          <a:noFill/>
        </p:spPr>
        <p:txBody>
          <a:bodyPr wrap="square" rtlCol="0">
            <a:spAutoFit/>
          </a:bodyPr>
          <a:lstStyle/>
          <a:p>
            <a:r>
              <a:rPr lang="nl-BE" sz="1013" b="1" dirty="0"/>
              <a:t>Waterwinst buiten het perceel</a:t>
            </a:r>
          </a:p>
        </p:txBody>
      </p:sp>
      <p:grpSp>
        <p:nvGrpSpPr>
          <p:cNvPr id="2" name="Groep 1">
            <a:extLst>
              <a:ext uri="{FF2B5EF4-FFF2-40B4-BE49-F238E27FC236}">
                <a16:creationId xmlns:a16="http://schemas.microsoft.com/office/drawing/2014/main" id="{D3A5D4C3-4FE6-1512-0615-9B8BE8077DEB}"/>
              </a:ext>
            </a:extLst>
          </p:cNvPr>
          <p:cNvGrpSpPr/>
          <p:nvPr/>
        </p:nvGrpSpPr>
        <p:grpSpPr>
          <a:xfrm>
            <a:off x="38855" y="3405580"/>
            <a:ext cx="8403396" cy="1511730"/>
            <a:chOff x="38855" y="3405580"/>
            <a:chExt cx="7893565" cy="1511730"/>
          </a:xfrm>
        </p:grpSpPr>
        <p:cxnSp>
          <p:nvCxnSpPr>
            <p:cNvPr id="5" name="Rechte verbindingslijn 4">
              <a:extLst>
                <a:ext uri="{FF2B5EF4-FFF2-40B4-BE49-F238E27FC236}">
                  <a16:creationId xmlns:a16="http://schemas.microsoft.com/office/drawing/2014/main" id="{3EE30996-738E-EA1C-F639-B5729F4BEB74}"/>
                </a:ext>
              </a:extLst>
            </p:cNvPr>
            <p:cNvCxnSpPr>
              <a:cxnSpLocks/>
            </p:cNvCxnSpPr>
            <p:nvPr/>
          </p:nvCxnSpPr>
          <p:spPr>
            <a:xfrm>
              <a:off x="5815074" y="3405580"/>
              <a:ext cx="211734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6C91B769-8CCC-4237-A87A-F7D6DCD085C3}"/>
                </a:ext>
              </a:extLst>
            </p:cNvPr>
            <p:cNvCxnSpPr>
              <a:cxnSpLocks/>
            </p:cNvCxnSpPr>
            <p:nvPr/>
          </p:nvCxnSpPr>
          <p:spPr>
            <a:xfrm>
              <a:off x="38855" y="3405580"/>
              <a:ext cx="130182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7D9018EE-6784-E02C-1A25-382825C3B755}"/>
                </a:ext>
              </a:extLst>
            </p:cNvPr>
            <p:cNvCxnSpPr/>
            <p:nvPr/>
          </p:nvCxnSpPr>
          <p:spPr>
            <a:xfrm flipH="1" flipV="1">
              <a:off x="905194" y="3661133"/>
              <a:ext cx="2009456" cy="1256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1A7766D2-EFC5-DEF1-C4F0-E7C300BF16E4}"/>
                </a:ext>
              </a:extLst>
            </p:cNvPr>
            <p:cNvCxnSpPr>
              <a:cxnSpLocks/>
            </p:cNvCxnSpPr>
            <p:nvPr/>
          </p:nvCxnSpPr>
          <p:spPr>
            <a:xfrm flipV="1">
              <a:off x="5280660" y="3661133"/>
              <a:ext cx="1628775" cy="1256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3">
            <p14:nvContentPartPr>
              <p14:cNvPr id="12" name="Inkt 11">
                <a:extLst>
                  <a:ext uri="{FF2B5EF4-FFF2-40B4-BE49-F238E27FC236}">
                    <a16:creationId xmlns:a16="http://schemas.microsoft.com/office/drawing/2014/main" id="{1AD7E291-DA4F-7F13-98A4-E9C7144DA5B6}"/>
                  </a:ext>
                </a:extLst>
              </p14:cNvPr>
              <p14:cNvContentPartPr/>
              <p14:nvPr/>
            </p14:nvContentPartPr>
            <p14:xfrm>
              <a:off x="1479322" y="3405580"/>
              <a:ext cx="4629240" cy="155880"/>
            </p14:xfrm>
          </p:contentPart>
        </mc:Choice>
        <mc:Fallback xmlns="">
          <p:pic>
            <p:nvPicPr>
              <p:cNvPr id="12" name="Inkt 11">
                <a:extLst>
                  <a:ext uri="{FF2B5EF4-FFF2-40B4-BE49-F238E27FC236}">
                    <a16:creationId xmlns:a16="http://schemas.microsoft.com/office/drawing/2014/main" id="{1AD7E291-DA4F-7F13-98A4-E9C7144DA5B6}"/>
                  </a:ext>
                </a:extLst>
              </p:cNvPr>
              <p:cNvPicPr/>
              <p:nvPr/>
            </p:nvPicPr>
            <p:blipFill>
              <a:blip r:embed="rId4"/>
              <a:stretch>
                <a:fillRect/>
              </a:stretch>
            </p:blipFill>
            <p:spPr>
              <a:xfrm>
                <a:off x="1461682" y="3369940"/>
                <a:ext cx="466488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t 12">
                <a:extLst>
                  <a:ext uri="{FF2B5EF4-FFF2-40B4-BE49-F238E27FC236}">
                    <a16:creationId xmlns:a16="http://schemas.microsoft.com/office/drawing/2014/main" id="{6EBCBC49-F655-7CE5-BA17-E31F59D52DE2}"/>
                  </a:ext>
                </a:extLst>
              </p14:cNvPr>
              <p14:cNvContentPartPr/>
              <p14:nvPr/>
            </p14:nvContentPartPr>
            <p14:xfrm>
              <a:off x="9537562" y="364300"/>
              <a:ext cx="360" cy="360"/>
            </p14:xfrm>
          </p:contentPart>
        </mc:Choice>
        <mc:Fallback xmlns="">
          <p:pic>
            <p:nvPicPr>
              <p:cNvPr id="13" name="Inkt 12">
                <a:extLst>
                  <a:ext uri="{FF2B5EF4-FFF2-40B4-BE49-F238E27FC236}">
                    <a16:creationId xmlns:a16="http://schemas.microsoft.com/office/drawing/2014/main" id="{6EBCBC49-F655-7CE5-BA17-E31F59D52DE2}"/>
                  </a:ext>
                </a:extLst>
              </p:cNvPr>
              <p:cNvPicPr/>
              <p:nvPr/>
            </p:nvPicPr>
            <p:blipFill>
              <a:blip r:embed="rId6"/>
              <a:stretch>
                <a:fillRect/>
              </a:stretch>
            </p:blipFill>
            <p:spPr>
              <a:xfrm>
                <a:off x="9519922" y="328300"/>
                <a:ext cx="36000" cy="72000"/>
              </a:xfrm>
              <a:prstGeom prst="rect">
                <a:avLst/>
              </a:prstGeom>
            </p:spPr>
          </p:pic>
        </mc:Fallback>
      </mc:AlternateContent>
      <p:grpSp>
        <p:nvGrpSpPr>
          <p:cNvPr id="21" name="Groep 20">
            <a:extLst>
              <a:ext uri="{FF2B5EF4-FFF2-40B4-BE49-F238E27FC236}">
                <a16:creationId xmlns:a16="http://schemas.microsoft.com/office/drawing/2014/main" id="{CED5F7F2-F1FF-33BB-C9D6-D3317159057B}"/>
              </a:ext>
            </a:extLst>
          </p:cNvPr>
          <p:cNvGrpSpPr/>
          <p:nvPr/>
        </p:nvGrpSpPr>
        <p:grpSpPr>
          <a:xfrm>
            <a:off x="184169" y="3614113"/>
            <a:ext cx="8066160" cy="228240"/>
            <a:chOff x="184169" y="3614113"/>
            <a:chExt cx="8066160" cy="228240"/>
          </a:xfrm>
        </p:grpSpPr>
        <mc:AlternateContent xmlns:mc="http://schemas.openxmlformats.org/markup-compatibility/2006" xmlns:p14="http://schemas.microsoft.com/office/powerpoint/2010/main">
          <mc:Choice Requires="p14">
            <p:contentPart p14:bwMode="auto" r:id="rId7">
              <p14:nvContentPartPr>
                <p14:cNvPr id="19" name="Inkt 18">
                  <a:extLst>
                    <a:ext uri="{FF2B5EF4-FFF2-40B4-BE49-F238E27FC236}">
                      <a16:creationId xmlns:a16="http://schemas.microsoft.com/office/drawing/2014/main" id="{8A2F4A31-9C02-EFB6-9C6E-F40AF46DE768}"/>
                    </a:ext>
                  </a:extLst>
                </p14:cNvPr>
                <p14:cNvContentPartPr/>
                <p14:nvPr/>
              </p14:nvContentPartPr>
              <p14:xfrm>
                <a:off x="184169" y="3614113"/>
                <a:ext cx="8066160" cy="228240"/>
              </p14:xfrm>
            </p:contentPart>
          </mc:Choice>
          <mc:Fallback xmlns="">
            <p:pic>
              <p:nvPicPr>
                <p:cNvPr id="19" name="Inkt 18">
                  <a:extLst>
                    <a:ext uri="{FF2B5EF4-FFF2-40B4-BE49-F238E27FC236}">
                      <a16:creationId xmlns:a16="http://schemas.microsoft.com/office/drawing/2014/main" id="{8A2F4A31-9C02-EFB6-9C6E-F40AF46DE768}"/>
                    </a:ext>
                  </a:extLst>
                </p:cNvPr>
                <p:cNvPicPr/>
                <p:nvPr/>
              </p:nvPicPr>
              <p:blipFill>
                <a:blip r:embed="rId8"/>
                <a:stretch>
                  <a:fillRect/>
                </a:stretch>
              </p:blipFill>
              <p:spPr>
                <a:xfrm>
                  <a:off x="94169" y="3434473"/>
                  <a:ext cx="8245800" cy="587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t 19">
                  <a:extLst>
                    <a:ext uri="{FF2B5EF4-FFF2-40B4-BE49-F238E27FC236}">
                      <a16:creationId xmlns:a16="http://schemas.microsoft.com/office/drawing/2014/main" id="{EF31442A-AB81-8AAD-435E-66A863910407}"/>
                    </a:ext>
                  </a:extLst>
                </p14:cNvPr>
                <p14:cNvContentPartPr/>
                <p14:nvPr/>
              </p14:nvContentPartPr>
              <p14:xfrm>
                <a:off x="3904049" y="3664513"/>
                <a:ext cx="2248920" cy="90720"/>
              </p14:xfrm>
            </p:contentPart>
          </mc:Choice>
          <mc:Fallback xmlns="">
            <p:pic>
              <p:nvPicPr>
                <p:cNvPr id="20" name="Inkt 19">
                  <a:extLst>
                    <a:ext uri="{FF2B5EF4-FFF2-40B4-BE49-F238E27FC236}">
                      <a16:creationId xmlns:a16="http://schemas.microsoft.com/office/drawing/2014/main" id="{EF31442A-AB81-8AAD-435E-66A863910407}"/>
                    </a:ext>
                  </a:extLst>
                </p:cNvPr>
                <p:cNvPicPr/>
                <p:nvPr/>
              </p:nvPicPr>
              <p:blipFill>
                <a:blip r:embed="rId10"/>
                <a:stretch>
                  <a:fillRect/>
                </a:stretch>
              </p:blipFill>
              <p:spPr>
                <a:xfrm>
                  <a:off x="3814049" y="3484513"/>
                  <a:ext cx="2428560" cy="450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9" name="Inkt 8">
                <a:extLst>
                  <a:ext uri="{FF2B5EF4-FFF2-40B4-BE49-F238E27FC236}">
                    <a16:creationId xmlns:a16="http://schemas.microsoft.com/office/drawing/2014/main" id="{5A446815-1CBC-4B45-864F-37FC0327DCFF}"/>
                  </a:ext>
                </a:extLst>
              </p14:cNvPr>
              <p14:cNvContentPartPr/>
              <p14:nvPr/>
            </p14:nvContentPartPr>
            <p14:xfrm>
              <a:off x="83640" y="3207540"/>
              <a:ext cx="1621800" cy="122760"/>
            </p14:xfrm>
          </p:contentPart>
        </mc:Choice>
        <mc:Fallback xmlns="">
          <p:pic>
            <p:nvPicPr>
              <p:cNvPr id="9" name="Inkt 8">
                <a:extLst>
                  <a:ext uri="{FF2B5EF4-FFF2-40B4-BE49-F238E27FC236}">
                    <a16:creationId xmlns:a16="http://schemas.microsoft.com/office/drawing/2014/main" id="{5A446815-1CBC-4B45-864F-37FC0327DCFF}"/>
                  </a:ext>
                </a:extLst>
              </p:cNvPr>
              <p:cNvPicPr/>
              <p:nvPr/>
            </p:nvPicPr>
            <p:blipFill>
              <a:blip r:embed="rId12"/>
              <a:stretch>
                <a:fillRect/>
              </a:stretch>
            </p:blipFill>
            <p:spPr>
              <a:xfrm>
                <a:off x="66000" y="3189540"/>
                <a:ext cx="165744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t 10">
                <a:extLst>
                  <a:ext uri="{FF2B5EF4-FFF2-40B4-BE49-F238E27FC236}">
                    <a16:creationId xmlns:a16="http://schemas.microsoft.com/office/drawing/2014/main" id="{BA5F30EE-32E7-D0B8-27C7-E6B717FBDEED}"/>
                  </a:ext>
                </a:extLst>
              </p14:cNvPr>
              <p14:cNvContentPartPr/>
              <p14:nvPr/>
            </p14:nvContentPartPr>
            <p14:xfrm>
              <a:off x="5501280" y="3169020"/>
              <a:ext cx="2846520" cy="244800"/>
            </p14:xfrm>
          </p:contentPart>
        </mc:Choice>
        <mc:Fallback xmlns="">
          <p:pic>
            <p:nvPicPr>
              <p:cNvPr id="11" name="Inkt 10">
                <a:extLst>
                  <a:ext uri="{FF2B5EF4-FFF2-40B4-BE49-F238E27FC236}">
                    <a16:creationId xmlns:a16="http://schemas.microsoft.com/office/drawing/2014/main" id="{BA5F30EE-32E7-D0B8-27C7-E6B717FBDEED}"/>
                  </a:ext>
                </a:extLst>
              </p:cNvPr>
              <p:cNvPicPr/>
              <p:nvPr/>
            </p:nvPicPr>
            <p:blipFill>
              <a:blip r:embed="rId14"/>
              <a:stretch>
                <a:fillRect/>
              </a:stretch>
            </p:blipFill>
            <p:spPr>
              <a:xfrm>
                <a:off x="5483640" y="3151380"/>
                <a:ext cx="2882160" cy="280440"/>
              </a:xfrm>
              <a:prstGeom prst="rect">
                <a:avLst/>
              </a:prstGeom>
            </p:spPr>
          </p:pic>
        </mc:Fallback>
      </mc:AlternateContent>
    </p:spTree>
    <p:extLst>
      <p:ext uri="{BB962C8B-B14F-4D97-AF65-F5344CB8AC3E}">
        <p14:creationId xmlns:p14="http://schemas.microsoft.com/office/powerpoint/2010/main" val="71763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869851-1151-0E1C-1CCD-6485D7F45A47}"/>
              </a:ext>
            </a:extLst>
          </p:cNvPr>
          <p:cNvSpPr>
            <a:spLocks noGrp="1"/>
          </p:cNvSpPr>
          <p:nvPr>
            <p:ph type="title"/>
          </p:nvPr>
        </p:nvSpPr>
        <p:spPr/>
        <p:txBody>
          <a:bodyPr/>
          <a:lstStyle/>
          <a:p>
            <a:endParaRPr lang="nl-BE"/>
          </a:p>
        </p:txBody>
      </p:sp>
      <p:sp>
        <p:nvSpPr>
          <p:cNvPr id="3" name="Tijdelijke aanduiding voor datum 2">
            <a:extLst>
              <a:ext uri="{FF2B5EF4-FFF2-40B4-BE49-F238E27FC236}">
                <a16:creationId xmlns:a16="http://schemas.microsoft.com/office/drawing/2014/main" id="{0901EC29-6B4A-7038-A538-F17D770B4C9F}"/>
              </a:ext>
            </a:extLst>
          </p:cNvPr>
          <p:cNvSpPr>
            <a:spLocks noGrp="1"/>
          </p:cNvSpPr>
          <p:nvPr>
            <p:ph type="dt" sz="half" idx="10"/>
          </p:nvPr>
        </p:nvSpPr>
        <p:spPr/>
        <p:txBody>
          <a:bodyPr/>
          <a:lstStyle/>
          <a:p>
            <a:fld id="{E36F5D54-6010-D345-997C-77AA5CEECC33}" type="datetime1">
              <a:rPr lang="nl-BE" smtClean="0"/>
              <a:t>14/10/2024</a:t>
            </a:fld>
            <a:endParaRPr lang="nl-BE" dirty="0"/>
          </a:p>
        </p:txBody>
      </p:sp>
      <p:sp>
        <p:nvSpPr>
          <p:cNvPr id="4" name="Tijdelijke aanduiding voor dianummer 3">
            <a:extLst>
              <a:ext uri="{FF2B5EF4-FFF2-40B4-BE49-F238E27FC236}">
                <a16:creationId xmlns:a16="http://schemas.microsoft.com/office/drawing/2014/main" id="{8FE824B3-4B6F-CDA2-FF9F-CEA90CB22B7D}"/>
              </a:ext>
            </a:extLst>
          </p:cNvPr>
          <p:cNvSpPr>
            <a:spLocks noGrp="1"/>
          </p:cNvSpPr>
          <p:nvPr>
            <p:ph type="sldNum" sz="quarter" idx="12"/>
          </p:nvPr>
        </p:nvSpPr>
        <p:spPr/>
        <p:txBody>
          <a:bodyPr/>
          <a:lstStyle/>
          <a:p>
            <a:fld id="{5C28581E-98AF-9D47-8A00-9FE2423698C9}" type="slidenum">
              <a:rPr lang="nl-BE" smtClean="0"/>
              <a:pPr/>
              <a:t>48</a:t>
            </a:fld>
            <a:endParaRPr lang="nl-BE" dirty="0"/>
          </a:p>
        </p:txBody>
      </p:sp>
      <p:sp>
        <p:nvSpPr>
          <p:cNvPr id="5" name="Tijdelijke aanduiding voor voettekst 4">
            <a:extLst>
              <a:ext uri="{FF2B5EF4-FFF2-40B4-BE49-F238E27FC236}">
                <a16:creationId xmlns:a16="http://schemas.microsoft.com/office/drawing/2014/main" id="{7D5BF359-B425-A03A-84A3-395CC3758D8E}"/>
              </a:ext>
            </a:extLst>
          </p:cNvPr>
          <p:cNvSpPr>
            <a:spLocks noGrp="1"/>
          </p:cNvSpPr>
          <p:nvPr>
            <p:ph type="ftr" sz="quarter" idx="11"/>
          </p:nvPr>
        </p:nvSpPr>
        <p:spPr/>
        <p:txBody>
          <a:bodyPr/>
          <a:lstStyle/>
          <a:p>
            <a:r>
              <a:rPr lang="nl-BE"/>
              <a:t>Presentatie Boerennatuur</a:t>
            </a:r>
            <a:endParaRPr lang="nl-BE" dirty="0"/>
          </a:p>
        </p:txBody>
      </p:sp>
      <p:pic>
        <p:nvPicPr>
          <p:cNvPr id="7" name="Afbeelding 6">
            <a:extLst>
              <a:ext uri="{FF2B5EF4-FFF2-40B4-BE49-F238E27FC236}">
                <a16:creationId xmlns:a16="http://schemas.microsoft.com/office/drawing/2014/main" id="{96B59362-D64B-AD01-6E04-01549FA03C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9097" y="0"/>
            <a:ext cx="7365806" cy="5143500"/>
          </a:xfrm>
          <a:prstGeom prst="rect">
            <a:avLst/>
          </a:prstGeom>
        </p:spPr>
      </p:pic>
    </p:spTree>
    <p:extLst>
      <p:ext uri="{BB962C8B-B14F-4D97-AF65-F5344CB8AC3E}">
        <p14:creationId xmlns:p14="http://schemas.microsoft.com/office/powerpoint/2010/main" val="3961838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D56EA5E-2424-F552-D0B3-9ED5035D951B}"/>
              </a:ext>
            </a:extLst>
          </p:cNvPr>
          <p:cNvSpPr>
            <a:spLocks noGrp="1"/>
          </p:cNvSpPr>
          <p:nvPr>
            <p:ph type="dt" sz="half" idx="10"/>
          </p:nvPr>
        </p:nvSpPr>
        <p:spPr/>
        <p:txBody>
          <a:bodyPr/>
          <a:lstStyle/>
          <a:p>
            <a:fld id="{845FA687-FD54-2B45-9388-B7E2A76E0A60}" type="datetime1">
              <a:rPr lang="nl-BE" smtClean="0"/>
              <a:t>16/10/2024</a:t>
            </a:fld>
            <a:endParaRPr lang="nl-BE" dirty="0"/>
          </a:p>
        </p:txBody>
      </p:sp>
      <p:sp>
        <p:nvSpPr>
          <p:cNvPr id="3" name="Tijdelijke aanduiding voor dianummer 2">
            <a:extLst>
              <a:ext uri="{FF2B5EF4-FFF2-40B4-BE49-F238E27FC236}">
                <a16:creationId xmlns:a16="http://schemas.microsoft.com/office/drawing/2014/main" id="{0EF24530-D0FF-7644-D114-7AFE40DE5E7C}"/>
              </a:ext>
            </a:extLst>
          </p:cNvPr>
          <p:cNvSpPr>
            <a:spLocks noGrp="1"/>
          </p:cNvSpPr>
          <p:nvPr>
            <p:ph type="sldNum" sz="quarter" idx="12"/>
          </p:nvPr>
        </p:nvSpPr>
        <p:spPr/>
        <p:txBody>
          <a:bodyPr/>
          <a:lstStyle/>
          <a:p>
            <a:fld id="{5C28581E-98AF-9D47-8A00-9FE2423698C9}" type="slidenum">
              <a:rPr lang="nl-BE" smtClean="0"/>
              <a:pPr/>
              <a:t>49</a:t>
            </a:fld>
            <a:endParaRPr lang="nl-BE" dirty="0"/>
          </a:p>
        </p:txBody>
      </p:sp>
      <p:sp>
        <p:nvSpPr>
          <p:cNvPr id="4" name="Tijdelijke aanduiding voor voettekst 3">
            <a:extLst>
              <a:ext uri="{FF2B5EF4-FFF2-40B4-BE49-F238E27FC236}">
                <a16:creationId xmlns:a16="http://schemas.microsoft.com/office/drawing/2014/main" id="{CB21CBE1-898F-43E8-55C2-2817FADAE1FE}"/>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675C9070-5FF9-605E-66E2-EEF791D3D32A}"/>
              </a:ext>
            </a:extLst>
          </p:cNvPr>
          <p:cNvSpPr>
            <a:spLocks noGrp="1"/>
          </p:cNvSpPr>
          <p:nvPr>
            <p:ph type="title"/>
          </p:nvPr>
        </p:nvSpPr>
        <p:spPr/>
        <p:txBody>
          <a:bodyPr/>
          <a:lstStyle/>
          <a:p>
            <a:r>
              <a:rPr lang="nl-BE" dirty="0"/>
              <a:t>Financiering Peilgestuurde Drainage</a:t>
            </a:r>
          </a:p>
        </p:txBody>
      </p:sp>
      <p:sp>
        <p:nvSpPr>
          <p:cNvPr id="6" name="Tijdelijke aanduiding voor inhoud 5">
            <a:extLst>
              <a:ext uri="{FF2B5EF4-FFF2-40B4-BE49-F238E27FC236}">
                <a16:creationId xmlns:a16="http://schemas.microsoft.com/office/drawing/2014/main" id="{C7D04F68-951F-8BFD-4044-FAF4BED403FF}"/>
              </a:ext>
            </a:extLst>
          </p:cNvPr>
          <p:cNvSpPr>
            <a:spLocks noGrp="1"/>
          </p:cNvSpPr>
          <p:nvPr>
            <p:ph idx="1"/>
          </p:nvPr>
        </p:nvSpPr>
        <p:spPr/>
        <p:txBody>
          <a:bodyPr/>
          <a:lstStyle/>
          <a:p>
            <a:r>
              <a:rPr lang="nl-BE" dirty="0"/>
              <a:t>Kostprijs omvorming heel divers</a:t>
            </a:r>
          </a:p>
          <a:p>
            <a:pPr lvl="1"/>
            <a:r>
              <a:rPr lang="nl-BE" dirty="0"/>
              <a:t>Afhankelijk van benodigde werken</a:t>
            </a:r>
          </a:p>
          <a:p>
            <a:pPr lvl="1"/>
            <a:r>
              <a:rPr lang="nl-BE" dirty="0"/>
              <a:t>Ouderdom drainage</a:t>
            </a:r>
          </a:p>
          <a:p>
            <a:pPr lvl="1"/>
            <a:r>
              <a:rPr lang="nl-BE" dirty="0"/>
              <a:t>Oriëntering</a:t>
            </a:r>
          </a:p>
          <a:p>
            <a:pPr lvl="1"/>
            <a:r>
              <a:rPr lang="nl-BE" dirty="0"/>
              <a:t>Moerbuis aanwezig?</a:t>
            </a:r>
          </a:p>
          <a:p>
            <a:pPr lvl="1"/>
            <a:endParaRPr lang="nl-BE" dirty="0"/>
          </a:p>
          <a:p>
            <a:pPr lvl="1"/>
            <a:endParaRPr lang="nl-BE" dirty="0"/>
          </a:p>
          <a:p>
            <a:r>
              <a:rPr lang="nl-BE" dirty="0" err="1"/>
              <a:t>Vlif</a:t>
            </a:r>
            <a:r>
              <a:rPr lang="nl-BE" dirty="0"/>
              <a:t> NPI Steun:</a:t>
            </a:r>
          </a:p>
          <a:p>
            <a:pPr lvl="1"/>
            <a:r>
              <a:rPr lang="nl-BE" dirty="0"/>
              <a:t>75% van 1750 </a:t>
            </a:r>
            <a:r>
              <a:rPr lang="nl-BE" dirty="0" err="1"/>
              <a:t>eur</a:t>
            </a:r>
            <a:r>
              <a:rPr lang="nl-BE" dirty="0"/>
              <a:t> normbedrag</a:t>
            </a:r>
          </a:p>
          <a:p>
            <a:pPr lvl="1"/>
            <a:r>
              <a:rPr lang="nl-BE" dirty="0"/>
              <a:t>TVA nodig</a:t>
            </a:r>
          </a:p>
        </p:txBody>
      </p:sp>
    </p:spTree>
    <p:extLst>
      <p:ext uri="{BB962C8B-B14F-4D97-AF65-F5344CB8AC3E}">
        <p14:creationId xmlns:p14="http://schemas.microsoft.com/office/powerpoint/2010/main" val="206600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BB094DA-139C-9708-72A5-A00B88390B08}"/>
              </a:ext>
            </a:extLst>
          </p:cNvPr>
          <p:cNvSpPr>
            <a:spLocks noGrp="1"/>
          </p:cNvSpPr>
          <p:nvPr>
            <p:ph type="dt" sz="half" idx="10"/>
          </p:nvPr>
        </p:nvSpPr>
        <p:spPr/>
        <p:txBody>
          <a:bodyPr/>
          <a:lstStyle/>
          <a:p>
            <a:fld id="{845FA687-FD54-2B45-9388-B7E2A76E0A60}" type="datetime1">
              <a:rPr lang="nl-BE" smtClean="0"/>
              <a:t>15/10/2024</a:t>
            </a:fld>
            <a:endParaRPr lang="nl-BE" dirty="0"/>
          </a:p>
        </p:txBody>
      </p:sp>
      <p:sp>
        <p:nvSpPr>
          <p:cNvPr id="3" name="Tijdelijke aanduiding voor dianummer 2">
            <a:extLst>
              <a:ext uri="{FF2B5EF4-FFF2-40B4-BE49-F238E27FC236}">
                <a16:creationId xmlns:a16="http://schemas.microsoft.com/office/drawing/2014/main" id="{FAB3CB1D-BC27-A700-C3E4-94A3E217E78E}"/>
              </a:ext>
            </a:extLst>
          </p:cNvPr>
          <p:cNvSpPr>
            <a:spLocks noGrp="1"/>
          </p:cNvSpPr>
          <p:nvPr>
            <p:ph type="sldNum" sz="quarter" idx="12"/>
          </p:nvPr>
        </p:nvSpPr>
        <p:spPr/>
        <p:txBody>
          <a:bodyPr/>
          <a:lstStyle/>
          <a:p>
            <a:fld id="{5C28581E-98AF-9D47-8A00-9FE2423698C9}" type="slidenum">
              <a:rPr lang="nl-BE" smtClean="0"/>
              <a:pPr/>
              <a:t>5</a:t>
            </a:fld>
            <a:endParaRPr lang="nl-BE" dirty="0"/>
          </a:p>
        </p:txBody>
      </p:sp>
      <p:sp>
        <p:nvSpPr>
          <p:cNvPr id="4" name="Tijdelijke aanduiding voor voettekst 3">
            <a:extLst>
              <a:ext uri="{FF2B5EF4-FFF2-40B4-BE49-F238E27FC236}">
                <a16:creationId xmlns:a16="http://schemas.microsoft.com/office/drawing/2014/main" id="{B103B780-3A51-DEE3-9782-C86ED7013006}"/>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1294BB63-056E-3C39-6697-61218E650245}"/>
              </a:ext>
            </a:extLst>
          </p:cNvPr>
          <p:cNvSpPr>
            <a:spLocks noGrp="1"/>
          </p:cNvSpPr>
          <p:nvPr>
            <p:ph type="title"/>
          </p:nvPr>
        </p:nvSpPr>
        <p:spPr/>
        <p:txBody>
          <a:bodyPr/>
          <a:lstStyle/>
          <a:p>
            <a:r>
              <a:rPr lang="nl-BE" dirty="0"/>
              <a:t>Bodem als grootste buffervat</a:t>
            </a:r>
          </a:p>
        </p:txBody>
      </p:sp>
      <p:pic>
        <p:nvPicPr>
          <p:cNvPr id="2050" name="Picture 2">
            <a:extLst>
              <a:ext uri="{FF2B5EF4-FFF2-40B4-BE49-F238E27FC236}">
                <a16:creationId xmlns:a16="http://schemas.microsoft.com/office/drawing/2014/main" id="{1AC20B07-FC44-FA9F-9959-0520A2EAFA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0728" y="1018593"/>
            <a:ext cx="4664032" cy="323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619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90636BF-89AB-AD11-8F1A-42D22244EE3A}"/>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DD30A15C-3284-DA9C-7DE0-AC6E202CB960}"/>
              </a:ext>
            </a:extLst>
          </p:cNvPr>
          <p:cNvSpPr>
            <a:spLocks noGrp="1"/>
          </p:cNvSpPr>
          <p:nvPr>
            <p:ph type="sldNum" sz="quarter" idx="12"/>
          </p:nvPr>
        </p:nvSpPr>
        <p:spPr/>
        <p:txBody>
          <a:bodyPr/>
          <a:lstStyle/>
          <a:p>
            <a:fld id="{5C28581E-98AF-9D47-8A00-9FE2423698C9}" type="slidenum">
              <a:rPr lang="nl-BE" smtClean="0"/>
              <a:pPr/>
              <a:t>50</a:t>
            </a:fld>
            <a:endParaRPr lang="nl-BE" dirty="0"/>
          </a:p>
        </p:txBody>
      </p:sp>
      <p:sp>
        <p:nvSpPr>
          <p:cNvPr id="4" name="Tijdelijke aanduiding voor voettekst 3">
            <a:extLst>
              <a:ext uri="{FF2B5EF4-FFF2-40B4-BE49-F238E27FC236}">
                <a16:creationId xmlns:a16="http://schemas.microsoft.com/office/drawing/2014/main" id="{81C8F748-37CC-EBC1-0EA1-DD329CED4502}"/>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211CEF24-67E6-4632-7039-A1D2B81FB1DA}"/>
              </a:ext>
            </a:extLst>
          </p:cNvPr>
          <p:cNvSpPr>
            <a:spLocks noGrp="1"/>
          </p:cNvSpPr>
          <p:nvPr>
            <p:ph type="title"/>
          </p:nvPr>
        </p:nvSpPr>
        <p:spPr/>
        <p:txBody>
          <a:bodyPr/>
          <a:lstStyle/>
          <a:p>
            <a:r>
              <a:rPr lang="nl-BE" dirty="0"/>
              <a:t>Klimaat adaptieve drainage</a:t>
            </a:r>
          </a:p>
        </p:txBody>
      </p:sp>
      <p:pic>
        <p:nvPicPr>
          <p:cNvPr id="3074" name="Picture 2">
            <a:extLst>
              <a:ext uri="{FF2B5EF4-FFF2-40B4-BE49-F238E27FC236}">
                <a16:creationId xmlns:a16="http://schemas.microsoft.com/office/drawing/2014/main" id="{70FD1222-7E52-70B2-4C14-5AE753FA3E56}"/>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960911" y="1106488"/>
            <a:ext cx="7342828" cy="3729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349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A536306-9873-5E7A-1AE3-C3D333F639F0}"/>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2F1EE7FF-D1FA-83BD-3BED-DD82A5E1238A}"/>
              </a:ext>
            </a:extLst>
          </p:cNvPr>
          <p:cNvSpPr>
            <a:spLocks noGrp="1"/>
          </p:cNvSpPr>
          <p:nvPr>
            <p:ph type="sldNum" sz="quarter" idx="12"/>
          </p:nvPr>
        </p:nvSpPr>
        <p:spPr/>
        <p:txBody>
          <a:bodyPr/>
          <a:lstStyle/>
          <a:p>
            <a:fld id="{5C28581E-98AF-9D47-8A00-9FE2423698C9}" type="slidenum">
              <a:rPr lang="nl-BE" smtClean="0"/>
              <a:pPr/>
              <a:t>51</a:t>
            </a:fld>
            <a:endParaRPr lang="nl-BE" dirty="0"/>
          </a:p>
        </p:txBody>
      </p:sp>
      <p:sp>
        <p:nvSpPr>
          <p:cNvPr id="4" name="Tijdelijke aanduiding voor voettekst 3">
            <a:extLst>
              <a:ext uri="{FF2B5EF4-FFF2-40B4-BE49-F238E27FC236}">
                <a16:creationId xmlns:a16="http://schemas.microsoft.com/office/drawing/2014/main" id="{8C133575-73DC-F73A-A96B-12540D1DD6E6}"/>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5F9D1990-F3EE-4470-1EF4-06B98F395DF9}"/>
              </a:ext>
            </a:extLst>
          </p:cNvPr>
          <p:cNvSpPr>
            <a:spLocks noGrp="1"/>
          </p:cNvSpPr>
          <p:nvPr>
            <p:ph type="title"/>
          </p:nvPr>
        </p:nvSpPr>
        <p:spPr/>
        <p:txBody>
          <a:bodyPr/>
          <a:lstStyle/>
          <a:p>
            <a:r>
              <a:rPr lang="nl-BE" dirty="0"/>
              <a:t>Dashboard Klimaat Adaptieve Drainage</a:t>
            </a:r>
          </a:p>
        </p:txBody>
      </p:sp>
      <p:pic>
        <p:nvPicPr>
          <p:cNvPr id="8" name="Tijdelijke aanduiding voor inhoud 7">
            <a:extLst>
              <a:ext uri="{FF2B5EF4-FFF2-40B4-BE49-F238E27FC236}">
                <a16:creationId xmlns:a16="http://schemas.microsoft.com/office/drawing/2014/main" id="{38E7911D-6B51-3D9F-1860-1E3239E727E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55348" y="1106488"/>
            <a:ext cx="7353953" cy="3729037"/>
          </a:xfrm>
        </p:spPr>
      </p:pic>
    </p:spTree>
    <p:extLst>
      <p:ext uri="{BB962C8B-B14F-4D97-AF65-F5344CB8AC3E}">
        <p14:creationId xmlns:p14="http://schemas.microsoft.com/office/powerpoint/2010/main" val="3532126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5E6E819-E4F7-D275-0924-B12E18528BA5}"/>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5943D699-2D4E-7C0B-F8F6-C786D199D076}"/>
              </a:ext>
            </a:extLst>
          </p:cNvPr>
          <p:cNvSpPr>
            <a:spLocks noGrp="1"/>
          </p:cNvSpPr>
          <p:nvPr>
            <p:ph type="sldNum" sz="quarter" idx="12"/>
          </p:nvPr>
        </p:nvSpPr>
        <p:spPr/>
        <p:txBody>
          <a:bodyPr/>
          <a:lstStyle/>
          <a:p>
            <a:fld id="{5C28581E-98AF-9D47-8A00-9FE2423698C9}" type="slidenum">
              <a:rPr lang="nl-BE" smtClean="0"/>
              <a:pPr/>
              <a:t>52</a:t>
            </a:fld>
            <a:endParaRPr lang="nl-BE" dirty="0"/>
          </a:p>
        </p:txBody>
      </p:sp>
      <p:sp>
        <p:nvSpPr>
          <p:cNvPr id="4" name="Tijdelijke aanduiding voor voettekst 3">
            <a:extLst>
              <a:ext uri="{FF2B5EF4-FFF2-40B4-BE49-F238E27FC236}">
                <a16:creationId xmlns:a16="http://schemas.microsoft.com/office/drawing/2014/main" id="{ED0489AE-9303-D3BE-3630-DC14539CFE48}"/>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50664DA6-B802-E6D6-174E-D8F4BDC27A6B}"/>
              </a:ext>
            </a:extLst>
          </p:cNvPr>
          <p:cNvSpPr>
            <a:spLocks noGrp="1"/>
          </p:cNvSpPr>
          <p:nvPr>
            <p:ph type="title"/>
          </p:nvPr>
        </p:nvSpPr>
        <p:spPr/>
        <p:txBody>
          <a:bodyPr/>
          <a:lstStyle/>
          <a:p>
            <a:r>
              <a:rPr lang="nl-BE" dirty="0"/>
              <a:t>Klimaat Adaptieve Drainage</a:t>
            </a:r>
          </a:p>
        </p:txBody>
      </p:sp>
      <p:pic>
        <p:nvPicPr>
          <p:cNvPr id="8" name="Tijdelijke aanduiding voor inhoud 7">
            <a:extLst>
              <a:ext uri="{FF2B5EF4-FFF2-40B4-BE49-F238E27FC236}">
                <a16:creationId xmlns:a16="http://schemas.microsoft.com/office/drawing/2014/main" id="{16C8116F-5D48-1BFD-7381-4C4E3C66B31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88975" y="1103643"/>
            <a:ext cx="7886700" cy="3429926"/>
          </a:xfrm>
        </p:spPr>
      </p:pic>
    </p:spTree>
    <p:extLst>
      <p:ext uri="{BB962C8B-B14F-4D97-AF65-F5344CB8AC3E}">
        <p14:creationId xmlns:p14="http://schemas.microsoft.com/office/powerpoint/2010/main" val="376699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9F14C-FE19-BEE4-90F5-6ACE01D328F1}"/>
              </a:ext>
            </a:extLst>
          </p:cNvPr>
          <p:cNvSpPr>
            <a:spLocks noGrp="1"/>
          </p:cNvSpPr>
          <p:nvPr>
            <p:ph type="title"/>
          </p:nvPr>
        </p:nvSpPr>
        <p:spPr/>
        <p:txBody>
          <a:bodyPr>
            <a:normAutofit fontScale="90000"/>
          </a:bodyPr>
          <a:lstStyle/>
          <a:p>
            <a:r>
              <a:rPr lang="nl-BE" dirty="0"/>
              <a:t>Naast landbouwer ook waterbouwer?</a:t>
            </a:r>
            <a:br>
              <a:rPr lang="nl-BE" dirty="0"/>
            </a:br>
            <a:endParaRPr lang="nl-BE" dirty="0"/>
          </a:p>
        </p:txBody>
      </p:sp>
      <p:sp>
        <p:nvSpPr>
          <p:cNvPr id="3" name="Tijdelijke aanduiding voor inhoud 2">
            <a:extLst>
              <a:ext uri="{FF2B5EF4-FFF2-40B4-BE49-F238E27FC236}">
                <a16:creationId xmlns:a16="http://schemas.microsoft.com/office/drawing/2014/main" id="{6FD1F43A-A970-AB5D-7A9C-2A4E391ED8FD}"/>
              </a:ext>
            </a:extLst>
          </p:cNvPr>
          <p:cNvSpPr>
            <a:spLocks noGrp="1"/>
          </p:cNvSpPr>
          <p:nvPr>
            <p:ph idx="1"/>
          </p:nvPr>
        </p:nvSpPr>
        <p:spPr/>
        <p:txBody>
          <a:bodyPr/>
          <a:lstStyle/>
          <a:p>
            <a:r>
              <a:rPr lang="nl-BE" dirty="0"/>
              <a:t>Gebiedsgerichte aanpak nodig</a:t>
            </a:r>
          </a:p>
          <a:p>
            <a:r>
              <a:rPr lang="nl-BE" dirty="0"/>
              <a:t>Juiste kader </a:t>
            </a:r>
          </a:p>
          <a:p>
            <a:r>
              <a:rPr lang="nl-BE" dirty="0"/>
              <a:t>Begeleiding</a:t>
            </a:r>
          </a:p>
          <a:p>
            <a:r>
              <a:rPr lang="nl-BE" dirty="0"/>
              <a:t>Landbouwdoel niet vergeten</a:t>
            </a:r>
          </a:p>
        </p:txBody>
      </p:sp>
      <p:pic>
        <p:nvPicPr>
          <p:cNvPr id="6" name="Tijdelijke aanduiding voor inhoud 5">
            <a:extLst>
              <a:ext uri="{FF2B5EF4-FFF2-40B4-BE49-F238E27FC236}">
                <a16:creationId xmlns:a16="http://schemas.microsoft.com/office/drawing/2014/main" id="{60685C18-1AB1-AD8A-BCC5-913F705176D5}"/>
              </a:ext>
            </a:extLst>
          </p:cNvPr>
          <p:cNvPicPr>
            <a:picLocks noGrp="1" noChangeAspect="1"/>
          </p:cNvPicPr>
          <p:nvPr>
            <p:ph idx="13"/>
          </p:nvPr>
        </p:nvPicPr>
        <p:blipFill>
          <a:blip r:embed="rId2" cstate="email">
            <a:extLst>
              <a:ext uri="{28A0092B-C50C-407E-A947-70E740481C1C}">
                <a14:useLocalDpi xmlns:a14="http://schemas.microsoft.com/office/drawing/2010/main"/>
              </a:ext>
            </a:extLst>
          </a:blip>
          <a:stretch>
            <a:fillRect/>
          </a:stretch>
        </p:blipFill>
        <p:spPr>
          <a:xfrm>
            <a:off x="4720683" y="1331151"/>
            <a:ext cx="4132567" cy="3281544"/>
          </a:xfrm>
        </p:spPr>
      </p:pic>
      <p:pic>
        <p:nvPicPr>
          <p:cNvPr id="7" name="Afbeelding 6">
            <a:extLst>
              <a:ext uri="{FF2B5EF4-FFF2-40B4-BE49-F238E27FC236}">
                <a16:creationId xmlns:a16="http://schemas.microsoft.com/office/drawing/2014/main" id="{D1F1C8DE-F4DA-B3DF-3778-D9065EA9C8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7988" y="2571750"/>
            <a:ext cx="2966714" cy="2225036"/>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t 3">
                <a:extLst>
                  <a:ext uri="{FF2B5EF4-FFF2-40B4-BE49-F238E27FC236}">
                    <a16:creationId xmlns:a16="http://schemas.microsoft.com/office/drawing/2014/main" id="{A9C037B4-4E82-AABC-F471-5532F5A5F0A8}"/>
                  </a:ext>
                </a:extLst>
              </p14:cNvPr>
              <p14:cNvContentPartPr/>
              <p14:nvPr/>
            </p14:nvContentPartPr>
            <p14:xfrm>
              <a:off x="4802122" y="2014540"/>
              <a:ext cx="360" cy="360"/>
            </p14:xfrm>
          </p:contentPart>
        </mc:Choice>
        <mc:Fallback xmlns="">
          <p:pic>
            <p:nvPicPr>
              <p:cNvPr id="4" name="Inkt 3">
                <a:extLst>
                  <a:ext uri="{FF2B5EF4-FFF2-40B4-BE49-F238E27FC236}">
                    <a16:creationId xmlns:a16="http://schemas.microsoft.com/office/drawing/2014/main" id="{A9C037B4-4E82-AABC-F471-5532F5A5F0A8}"/>
                  </a:ext>
                </a:extLst>
              </p:cNvPr>
              <p:cNvPicPr/>
              <p:nvPr/>
            </p:nvPicPr>
            <p:blipFill>
              <a:blip r:embed="rId5"/>
              <a:stretch>
                <a:fillRect/>
              </a:stretch>
            </p:blipFill>
            <p:spPr>
              <a:xfrm>
                <a:off x="4784482" y="1978540"/>
                <a:ext cx="36000" cy="72000"/>
              </a:xfrm>
              <a:prstGeom prst="rect">
                <a:avLst/>
              </a:prstGeom>
            </p:spPr>
          </p:pic>
        </mc:Fallback>
      </mc:AlternateContent>
    </p:spTree>
    <p:extLst>
      <p:ext uri="{BB962C8B-B14F-4D97-AF65-F5344CB8AC3E}">
        <p14:creationId xmlns:p14="http://schemas.microsoft.com/office/powerpoint/2010/main" val="3666406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FF19D33-16AF-E8C9-156D-A47B58DF49FF}"/>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EE0BE25A-D9D0-6604-5F6F-88409EC0BBCC}"/>
              </a:ext>
            </a:extLst>
          </p:cNvPr>
          <p:cNvSpPr>
            <a:spLocks noGrp="1"/>
          </p:cNvSpPr>
          <p:nvPr>
            <p:ph type="sldNum" sz="quarter" idx="12"/>
          </p:nvPr>
        </p:nvSpPr>
        <p:spPr/>
        <p:txBody>
          <a:bodyPr/>
          <a:lstStyle/>
          <a:p>
            <a:fld id="{5C28581E-98AF-9D47-8A00-9FE2423698C9}" type="slidenum">
              <a:rPr lang="nl-BE" smtClean="0"/>
              <a:pPr/>
              <a:t>54</a:t>
            </a:fld>
            <a:endParaRPr lang="nl-BE"/>
          </a:p>
        </p:txBody>
      </p:sp>
      <p:sp>
        <p:nvSpPr>
          <p:cNvPr id="4" name="Tijdelijke aanduiding voor voettekst 3">
            <a:extLst>
              <a:ext uri="{FF2B5EF4-FFF2-40B4-BE49-F238E27FC236}">
                <a16:creationId xmlns:a16="http://schemas.microsoft.com/office/drawing/2014/main" id="{0B5CCB3A-71D2-70B1-F05A-8EF29E1A0AF7}"/>
              </a:ext>
            </a:extLst>
          </p:cNvPr>
          <p:cNvSpPr>
            <a:spLocks noGrp="1"/>
          </p:cNvSpPr>
          <p:nvPr>
            <p:ph type="ftr" sz="quarter" idx="11"/>
          </p:nvPr>
        </p:nvSpPr>
        <p:spPr/>
        <p:txBody>
          <a:bodyPr/>
          <a:lstStyle/>
          <a:p>
            <a:r>
              <a:rPr lang="nl-BE"/>
              <a:t>Presentatie Boerennatuur</a:t>
            </a:r>
          </a:p>
        </p:txBody>
      </p:sp>
      <p:sp>
        <p:nvSpPr>
          <p:cNvPr id="5" name="Titel 4">
            <a:extLst>
              <a:ext uri="{FF2B5EF4-FFF2-40B4-BE49-F238E27FC236}">
                <a16:creationId xmlns:a16="http://schemas.microsoft.com/office/drawing/2014/main" id="{C44BCEC7-4EA0-0695-C07F-6DAB1CC4E5C8}"/>
              </a:ext>
            </a:extLst>
          </p:cNvPr>
          <p:cNvSpPr>
            <a:spLocks noGrp="1"/>
          </p:cNvSpPr>
          <p:nvPr>
            <p:ph type="title"/>
          </p:nvPr>
        </p:nvSpPr>
        <p:spPr/>
        <p:txBody>
          <a:bodyPr/>
          <a:lstStyle/>
          <a:p>
            <a:r>
              <a:rPr lang="nl-BE"/>
              <a:t>Boots on </a:t>
            </a:r>
            <a:r>
              <a:rPr lang="nl-BE" err="1"/>
              <a:t>ground</a:t>
            </a:r>
            <a:endParaRPr lang="nl-BE"/>
          </a:p>
        </p:txBody>
      </p:sp>
      <p:sp>
        <p:nvSpPr>
          <p:cNvPr id="6" name="Tijdelijke aanduiding voor inhoud 5">
            <a:extLst>
              <a:ext uri="{FF2B5EF4-FFF2-40B4-BE49-F238E27FC236}">
                <a16:creationId xmlns:a16="http://schemas.microsoft.com/office/drawing/2014/main" id="{8448CD2D-03F8-FEED-3B62-00E7C68DF815}"/>
              </a:ext>
            </a:extLst>
          </p:cNvPr>
          <p:cNvSpPr>
            <a:spLocks noGrp="1"/>
          </p:cNvSpPr>
          <p:nvPr>
            <p:ph idx="1"/>
          </p:nvPr>
        </p:nvSpPr>
        <p:spPr>
          <a:xfrm>
            <a:off x="689394" y="1106423"/>
            <a:ext cx="7886700" cy="527049"/>
          </a:xfrm>
        </p:spPr>
        <p:txBody>
          <a:bodyPr>
            <a:normAutofit/>
          </a:bodyPr>
          <a:lstStyle/>
          <a:p>
            <a:pPr marL="0" indent="0">
              <a:buNone/>
            </a:pPr>
            <a:r>
              <a:rPr lang="nl-BE" sz="2800" dirty="0">
                <a:solidFill>
                  <a:srgbClr val="0070C0"/>
                </a:solidFill>
              </a:rPr>
              <a:t>Desktop - Realiteit</a:t>
            </a:r>
            <a:endParaRPr lang="nl-BE" dirty="0">
              <a:solidFill>
                <a:srgbClr val="0070C0"/>
              </a:solidFill>
            </a:endParaRPr>
          </a:p>
          <a:p>
            <a:pPr marL="0" indent="0">
              <a:buNone/>
            </a:pPr>
            <a:endParaRPr lang="nl-BE" dirty="0"/>
          </a:p>
          <a:p>
            <a:endParaRPr lang="nl-BE" dirty="0"/>
          </a:p>
        </p:txBody>
      </p:sp>
      <p:sp>
        <p:nvSpPr>
          <p:cNvPr id="8" name="Tekstvak 7">
            <a:extLst>
              <a:ext uri="{FF2B5EF4-FFF2-40B4-BE49-F238E27FC236}">
                <a16:creationId xmlns:a16="http://schemas.microsoft.com/office/drawing/2014/main" id="{CDD6AF34-1BCB-2CA8-1A87-CBD443D7B470}"/>
              </a:ext>
            </a:extLst>
          </p:cNvPr>
          <p:cNvSpPr txBox="1"/>
          <p:nvPr/>
        </p:nvSpPr>
        <p:spPr>
          <a:xfrm>
            <a:off x="689394" y="2753804"/>
            <a:ext cx="6093229" cy="369332"/>
          </a:xfrm>
          <a:prstGeom prst="rect">
            <a:avLst/>
          </a:prstGeom>
          <a:noFill/>
        </p:spPr>
        <p:txBody>
          <a:bodyPr wrap="square">
            <a:spAutoFit/>
          </a:bodyPr>
          <a:lstStyle/>
          <a:p>
            <a:pPr marL="285750" indent="-285750">
              <a:buFont typeface="Arial" panose="020B0604020202020204" pitchFamily="34" charset="0"/>
              <a:buChar char="•"/>
            </a:pPr>
            <a:r>
              <a:rPr lang="nl-BE" sz="1800" dirty="0"/>
              <a:t>Ouderdom bestaande drainage</a:t>
            </a:r>
          </a:p>
        </p:txBody>
      </p:sp>
      <p:sp>
        <p:nvSpPr>
          <p:cNvPr id="10" name="Tekstvak 9">
            <a:extLst>
              <a:ext uri="{FF2B5EF4-FFF2-40B4-BE49-F238E27FC236}">
                <a16:creationId xmlns:a16="http://schemas.microsoft.com/office/drawing/2014/main" id="{6E090681-DD35-4EA5-128A-D8A70A01CB01}"/>
              </a:ext>
            </a:extLst>
          </p:cNvPr>
          <p:cNvSpPr txBox="1"/>
          <p:nvPr/>
        </p:nvSpPr>
        <p:spPr>
          <a:xfrm>
            <a:off x="682071" y="3193213"/>
            <a:ext cx="8055595" cy="369332"/>
          </a:xfrm>
          <a:prstGeom prst="rect">
            <a:avLst/>
          </a:prstGeom>
          <a:noFill/>
        </p:spPr>
        <p:txBody>
          <a:bodyPr wrap="square">
            <a:spAutoFit/>
          </a:bodyPr>
          <a:lstStyle/>
          <a:p>
            <a:pPr marL="285750" indent="-285750">
              <a:buFont typeface="Arial" panose="020B0604020202020204" pitchFamily="34" charset="0"/>
              <a:buChar char="•"/>
            </a:pPr>
            <a:r>
              <a:rPr lang="nl-BE" sz="1800" dirty="0"/>
              <a:t>Configuratie drains (oriëntatie, drainafstand, diepte …)</a:t>
            </a:r>
          </a:p>
        </p:txBody>
      </p:sp>
      <p:sp>
        <p:nvSpPr>
          <p:cNvPr id="12" name="Tekstvak 11">
            <a:extLst>
              <a:ext uri="{FF2B5EF4-FFF2-40B4-BE49-F238E27FC236}">
                <a16:creationId xmlns:a16="http://schemas.microsoft.com/office/drawing/2014/main" id="{1EF397D5-1934-46EB-453C-19FB52121DFC}"/>
              </a:ext>
            </a:extLst>
          </p:cNvPr>
          <p:cNvSpPr txBox="1"/>
          <p:nvPr/>
        </p:nvSpPr>
        <p:spPr>
          <a:xfrm>
            <a:off x="689394" y="3604533"/>
            <a:ext cx="7656022" cy="646331"/>
          </a:xfrm>
          <a:prstGeom prst="rect">
            <a:avLst/>
          </a:prstGeom>
          <a:noFill/>
        </p:spPr>
        <p:txBody>
          <a:bodyPr wrap="square">
            <a:spAutoFit/>
          </a:bodyPr>
          <a:lstStyle/>
          <a:p>
            <a:pPr marL="285750" indent="-285750">
              <a:buFont typeface="Arial" panose="020B0604020202020204" pitchFamily="34" charset="0"/>
              <a:buChar char="•"/>
            </a:pPr>
            <a:r>
              <a:rPr lang="nl-BE" sz="1800" dirty="0"/>
              <a:t>Hellingsgraad perceel (Nivellering uitgevoerd?)</a:t>
            </a:r>
          </a:p>
          <a:p>
            <a:pPr marL="285750" indent="-285750">
              <a:buFont typeface="Arial" panose="020B0604020202020204" pitchFamily="34" charset="0"/>
              <a:buChar char="•"/>
            </a:pPr>
            <a:r>
              <a:rPr lang="nl-BE" sz="1800" dirty="0"/>
              <a:t>Toekomstige teeltverwachtingen</a:t>
            </a:r>
          </a:p>
        </p:txBody>
      </p:sp>
      <p:sp>
        <p:nvSpPr>
          <p:cNvPr id="9" name="Tekstvak 8">
            <a:extLst>
              <a:ext uri="{FF2B5EF4-FFF2-40B4-BE49-F238E27FC236}">
                <a16:creationId xmlns:a16="http://schemas.microsoft.com/office/drawing/2014/main" id="{D9C562D8-6C3A-1B82-0C89-AE3BE26C8F77}"/>
              </a:ext>
            </a:extLst>
          </p:cNvPr>
          <p:cNvSpPr txBox="1"/>
          <p:nvPr/>
        </p:nvSpPr>
        <p:spPr>
          <a:xfrm>
            <a:off x="1076712" y="1658727"/>
            <a:ext cx="4572000" cy="523220"/>
          </a:xfrm>
          <a:prstGeom prst="rect">
            <a:avLst/>
          </a:prstGeom>
          <a:noFill/>
        </p:spPr>
        <p:txBody>
          <a:bodyPr wrap="square">
            <a:spAutoFit/>
          </a:bodyPr>
          <a:lstStyle/>
          <a:p>
            <a:pPr>
              <a:buFont typeface="Wingdings" panose="05000000000000000000" pitchFamily="2" charset="2"/>
              <a:buChar char="v"/>
            </a:pPr>
            <a:r>
              <a:rPr lang="nl-BE" sz="1400" dirty="0"/>
              <a:t>Bodemkaart verouderd</a:t>
            </a:r>
            <a:endParaRPr lang="nl-BE" dirty="0"/>
          </a:p>
          <a:p>
            <a:pPr>
              <a:buFont typeface="Wingdings" panose="05000000000000000000" pitchFamily="2" charset="2"/>
              <a:buChar char="v"/>
            </a:pPr>
            <a:r>
              <a:rPr lang="nl-BE" sz="1400" dirty="0"/>
              <a:t>Technisch: niet elk perceel kan omgevormd worden</a:t>
            </a:r>
          </a:p>
        </p:txBody>
      </p:sp>
      <p:pic>
        <p:nvPicPr>
          <p:cNvPr id="1026" name="Picture 2" descr="Avoid corrugated drain pipe! - Early Retirement &amp; Financial Independence  Community">
            <a:extLst>
              <a:ext uri="{FF2B5EF4-FFF2-40B4-BE49-F238E27FC236}">
                <a16:creationId xmlns:a16="http://schemas.microsoft.com/office/drawing/2014/main" id="{DCF03F2B-69D6-0310-8FAF-6A68DA7FD61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3493" y="763730"/>
            <a:ext cx="3084999" cy="231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25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997FE2C-89E4-F154-13E7-F631C40548BE}"/>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0935C1EA-FCB1-0253-6775-B415632C6F45}"/>
              </a:ext>
            </a:extLst>
          </p:cNvPr>
          <p:cNvSpPr>
            <a:spLocks noGrp="1"/>
          </p:cNvSpPr>
          <p:nvPr>
            <p:ph type="sldNum" sz="quarter" idx="12"/>
          </p:nvPr>
        </p:nvSpPr>
        <p:spPr/>
        <p:txBody>
          <a:bodyPr/>
          <a:lstStyle/>
          <a:p>
            <a:fld id="{5C28581E-98AF-9D47-8A00-9FE2423698C9}" type="slidenum">
              <a:rPr lang="nl-BE" smtClean="0"/>
              <a:pPr/>
              <a:t>55</a:t>
            </a:fld>
            <a:endParaRPr lang="nl-BE" dirty="0"/>
          </a:p>
        </p:txBody>
      </p:sp>
      <p:sp>
        <p:nvSpPr>
          <p:cNvPr id="4" name="Tijdelijke aanduiding voor voettekst 3">
            <a:extLst>
              <a:ext uri="{FF2B5EF4-FFF2-40B4-BE49-F238E27FC236}">
                <a16:creationId xmlns:a16="http://schemas.microsoft.com/office/drawing/2014/main" id="{8614FA4B-1029-7E06-19C0-20B6CB39DE1D}"/>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23FFA0DD-B21D-CBC0-2309-4BBF002B1B1A}"/>
              </a:ext>
            </a:extLst>
          </p:cNvPr>
          <p:cNvSpPr>
            <a:spLocks noGrp="1"/>
          </p:cNvSpPr>
          <p:nvPr>
            <p:ph type="title"/>
          </p:nvPr>
        </p:nvSpPr>
        <p:spPr/>
        <p:txBody>
          <a:bodyPr/>
          <a:lstStyle/>
          <a:p>
            <a:r>
              <a:rPr lang="nl-BE" dirty="0"/>
              <a:t>Praktijkvoorbeeld</a:t>
            </a:r>
          </a:p>
        </p:txBody>
      </p:sp>
      <p:pic>
        <p:nvPicPr>
          <p:cNvPr id="8" name="Tijdelijke aanduiding voor inhoud 7" descr="Afbeelding met tekst&#10;&#10;Automatisch gegenereerde beschrijving">
            <a:extLst>
              <a:ext uri="{FF2B5EF4-FFF2-40B4-BE49-F238E27FC236}">
                <a16:creationId xmlns:a16="http://schemas.microsoft.com/office/drawing/2014/main" id="{AB54F018-F355-AE1D-8A99-4CBBBB517F7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91053" y="1106488"/>
            <a:ext cx="4482544" cy="3729037"/>
          </a:xfrm>
          <a:prstGeom prst="rect">
            <a:avLst/>
          </a:prstGeom>
        </p:spPr>
      </p:pic>
    </p:spTree>
    <p:extLst>
      <p:ext uri="{BB962C8B-B14F-4D97-AF65-F5344CB8AC3E}">
        <p14:creationId xmlns:p14="http://schemas.microsoft.com/office/powerpoint/2010/main" val="3820998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D223C05-1394-4291-7975-9D1BC804CAD0}"/>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52795FDC-EEA7-D1FF-87D8-A1E2EA9B691C}"/>
              </a:ext>
            </a:extLst>
          </p:cNvPr>
          <p:cNvSpPr>
            <a:spLocks noGrp="1"/>
          </p:cNvSpPr>
          <p:nvPr>
            <p:ph type="sldNum" sz="quarter" idx="12"/>
          </p:nvPr>
        </p:nvSpPr>
        <p:spPr/>
        <p:txBody>
          <a:bodyPr/>
          <a:lstStyle/>
          <a:p>
            <a:fld id="{5C28581E-98AF-9D47-8A00-9FE2423698C9}" type="slidenum">
              <a:rPr lang="nl-BE" smtClean="0"/>
              <a:pPr/>
              <a:t>56</a:t>
            </a:fld>
            <a:endParaRPr lang="nl-BE"/>
          </a:p>
        </p:txBody>
      </p:sp>
      <p:sp>
        <p:nvSpPr>
          <p:cNvPr id="4" name="Tijdelijke aanduiding voor voettekst 3">
            <a:extLst>
              <a:ext uri="{FF2B5EF4-FFF2-40B4-BE49-F238E27FC236}">
                <a16:creationId xmlns:a16="http://schemas.microsoft.com/office/drawing/2014/main" id="{AD18CDD1-10C2-291C-208D-D04F1438802A}"/>
              </a:ext>
            </a:extLst>
          </p:cNvPr>
          <p:cNvSpPr>
            <a:spLocks noGrp="1"/>
          </p:cNvSpPr>
          <p:nvPr>
            <p:ph type="ftr" sz="quarter" idx="11"/>
          </p:nvPr>
        </p:nvSpPr>
        <p:spPr/>
        <p:txBody>
          <a:bodyPr/>
          <a:lstStyle/>
          <a:p>
            <a:r>
              <a:rPr lang="nl-BE"/>
              <a:t>Presentatie Boerennatuur</a:t>
            </a:r>
          </a:p>
        </p:txBody>
      </p:sp>
      <p:pic>
        <p:nvPicPr>
          <p:cNvPr id="10" name="Afbeelding 9">
            <a:extLst>
              <a:ext uri="{FF2B5EF4-FFF2-40B4-BE49-F238E27FC236}">
                <a16:creationId xmlns:a16="http://schemas.microsoft.com/office/drawing/2014/main" id="{C617F0F9-1FCE-373F-667B-8B1DC176D3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4850" y="573904"/>
            <a:ext cx="6749183" cy="4142510"/>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1EE870BA-BD25-71B8-6562-A707371CCB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610" y="114142"/>
            <a:ext cx="2294976" cy="1909194"/>
          </a:xfrm>
          <a:prstGeom prst="rect">
            <a:avLst/>
          </a:prstGeom>
        </p:spPr>
      </p:pic>
    </p:spTree>
    <p:extLst>
      <p:ext uri="{BB962C8B-B14F-4D97-AF65-F5344CB8AC3E}">
        <p14:creationId xmlns:p14="http://schemas.microsoft.com/office/powerpoint/2010/main" val="1125312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874633B-A7C2-A427-FCBA-07EA0D80BBE8}"/>
              </a:ext>
            </a:extLst>
          </p:cNvPr>
          <p:cNvSpPr>
            <a:spLocks noGrp="1"/>
          </p:cNvSpPr>
          <p:nvPr>
            <p:ph type="dt" sz="half" idx="10"/>
          </p:nvPr>
        </p:nvSpPr>
        <p:spPr/>
        <p:txBody>
          <a:bodyPr/>
          <a:lstStyle/>
          <a:p>
            <a:fld id="{845FA687-FD54-2B45-9388-B7E2A76E0A60}" type="datetime1">
              <a:rPr lang="nl-BE" smtClean="0"/>
              <a:t>16/10/2024</a:t>
            </a:fld>
            <a:endParaRPr lang="nl-BE" dirty="0"/>
          </a:p>
        </p:txBody>
      </p:sp>
      <p:sp>
        <p:nvSpPr>
          <p:cNvPr id="3" name="Tijdelijke aanduiding voor dianummer 2">
            <a:extLst>
              <a:ext uri="{FF2B5EF4-FFF2-40B4-BE49-F238E27FC236}">
                <a16:creationId xmlns:a16="http://schemas.microsoft.com/office/drawing/2014/main" id="{D454C946-0055-4DED-CCD8-B2A7A48A8AD4}"/>
              </a:ext>
            </a:extLst>
          </p:cNvPr>
          <p:cNvSpPr>
            <a:spLocks noGrp="1"/>
          </p:cNvSpPr>
          <p:nvPr>
            <p:ph type="sldNum" sz="quarter" idx="12"/>
          </p:nvPr>
        </p:nvSpPr>
        <p:spPr/>
        <p:txBody>
          <a:bodyPr/>
          <a:lstStyle/>
          <a:p>
            <a:fld id="{5C28581E-98AF-9D47-8A00-9FE2423698C9}" type="slidenum">
              <a:rPr lang="nl-BE" smtClean="0"/>
              <a:pPr/>
              <a:t>57</a:t>
            </a:fld>
            <a:endParaRPr lang="nl-BE" dirty="0"/>
          </a:p>
        </p:txBody>
      </p:sp>
      <p:sp>
        <p:nvSpPr>
          <p:cNvPr id="4" name="Tijdelijke aanduiding voor voettekst 3">
            <a:extLst>
              <a:ext uri="{FF2B5EF4-FFF2-40B4-BE49-F238E27FC236}">
                <a16:creationId xmlns:a16="http://schemas.microsoft.com/office/drawing/2014/main" id="{D6A53DAC-431A-91F4-7969-1A236E7E5F48}"/>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61EDDE41-6E1C-D82F-AF03-1F13D6653C02}"/>
              </a:ext>
            </a:extLst>
          </p:cNvPr>
          <p:cNvSpPr>
            <a:spLocks noGrp="1"/>
          </p:cNvSpPr>
          <p:nvPr>
            <p:ph type="title"/>
          </p:nvPr>
        </p:nvSpPr>
        <p:spPr/>
        <p:txBody>
          <a:bodyPr/>
          <a:lstStyle/>
          <a:p>
            <a:r>
              <a:rPr lang="nl-BE" dirty="0"/>
              <a:t>Grondwatertrein</a:t>
            </a:r>
          </a:p>
        </p:txBody>
      </p:sp>
      <p:sp>
        <p:nvSpPr>
          <p:cNvPr id="6" name="Tijdelijke aanduiding voor inhoud 5">
            <a:extLst>
              <a:ext uri="{FF2B5EF4-FFF2-40B4-BE49-F238E27FC236}">
                <a16:creationId xmlns:a16="http://schemas.microsoft.com/office/drawing/2014/main" id="{27F71531-F55F-7F8A-39D0-7B77CFEC154C}"/>
              </a:ext>
            </a:extLst>
          </p:cNvPr>
          <p:cNvSpPr>
            <a:spLocks noGrp="1"/>
          </p:cNvSpPr>
          <p:nvPr>
            <p:ph idx="1"/>
          </p:nvPr>
        </p:nvSpPr>
        <p:spPr/>
        <p:txBody>
          <a:bodyPr/>
          <a:lstStyle/>
          <a:p>
            <a:pPr marL="0" indent="0">
              <a:buNone/>
            </a:pPr>
            <a:r>
              <a:rPr lang="nl-BE" dirty="0"/>
              <a:t>Drainage moet vergund/gemeld worden!</a:t>
            </a:r>
          </a:p>
          <a:p>
            <a:pPr marL="0" indent="0">
              <a:buNone/>
            </a:pPr>
            <a:endParaRPr lang="nl-BE" dirty="0"/>
          </a:p>
          <a:p>
            <a:pPr marL="0" indent="0">
              <a:buNone/>
            </a:pPr>
            <a:endParaRPr lang="nl-BE" dirty="0"/>
          </a:p>
        </p:txBody>
      </p:sp>
      <p:pic>
        <p:nvPicPr>
          <p:cNvPr id="8" name="Afbeelding 7">
            <a:extLst>
              <a:ext uri="{FF2B5EF4-FFF2-40B4-BE49-F238E27FC236}">
                <a16:creationId xmlns:a16="http://schemas.microsoft.com/office/drawing/2014/main" id="{1951605E-C486-1F3E-8E8E-731E37A32CA2}"/>
              </a:ext>
            </a:extLst>
          </p:cNvPr>
          <p:cNvPicPr>
            <a:picLocks noChangeAspect="1"/>
          </p:cNvPicPr>
          <p:nvPr/>
        </p:nvPicPr>
        <p:blipFill>
          <a:blip r:embed="rId2"/>
          <a:stretch>
            <a:fillRect/>
          </a:stretch>
        </p:blipFill>
        <p:spPr>
          <a:xfrm>
            <a:off x="1415427" y="1478219"/>
            <a:ext cx="6313146" cy="3266741"/>
          </a:xfrm>
          <a:prstGeom prst="rect">
            <a:avLst/>
          </a:prstGeom>
        </p:spPr>
      </p:pic>
    </p:spTree>
    <p:extLst>
      <p:ext uri="{BB962C8B-B14F-4D97-AF65-F5344CB8AC3E}">
        <p14:creationId xmlns:p14="http://schemas.microsoft.com/office/powerpoint/2010/main" val="606815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1170197B-692A-5C55-2CF3-2A558F78B376}"/>
              </a:ext>
            </a:extLst>
          </p:cNvPr>
          <p:cNvSpPr>
            <a:spLocks noGrp="1"/>
          </p:cNvSpPr>
          <p:nvPr>
            <p:ph type="dt" sz="half" idx="10"/>
          </p:nvPr>
        </p:nvSpPr>
        <p:spPr/>
        <p:txBody>
          <a:bodyPr/>
          <a:lstStyle/>
          <a:p>
            <a:fld id="{845FA687-FD54-2B45-9388-B7E2A76E0A60}" type="datetime1">
              <a:rPr lang="nl-BE" smtClean="0"/>
              <a:t>16/10/2024</a:t>
            </a:fld>
            <a:endParaRPr lang="nl-BE" dirty="0"/>
          </a:p>
        </p:txBody>
      </p:sp>
      <p:sp>
        <p:nvSpPr>
          <p:cNvPr id="4" name="Tijdelijke aanduiding voor dianummer 3">
            <a:extLst>
              <a:ext uri="{FF2B5EF4-FFF2-40B4-BE49-F238E27FC236}">
                <a16:creationId xmlns:a16="http://schemas.microsoft.com/office/drawing/2014/main" id="{AA46B56A-7317-8247-461D-111B45B5C55C}"/>
              </a:ext>
            </a:extLst>
          </p:cNvPr>
          <p:cNvSpPr>
            <a:spLocks noGrp="1"/>
          </p:cNvSpPr>
          <p:nvPr>
            <p:ph type="sldNum" sz="quarter" idx="12"/>
          </p:nvPr>
        </p:nvSpPr>
        <p:spPr/>
        <p:txBody>
          <a:bodyPr/>
          <a:lstStyle/>
          <a:p>
            <a:fld id="{5C28581E-98AF-9D47-8A00-9FE2423698C9}" type="slidenum">
              <a:rPr lang="nl-BE" smtClean="0"/>
              <a:pPr/>
              <a:t>58</a:t>
            </a:fld>
            <a:endParaRPr lang="nl-BE" dirty="0"/>
          </a:p>
        </p:txBody>
      </p:sp>
      <p:sp>
        <p:nvSpPr>
          <p:cNvPr id="2" name="Tijdelijke aanduiding voor voettekst 1">
            <a:extLst>
              <a:ext uri="{FF2B5EF4-FFF2-40B4-BE49-F238E27FC236}">
                <a16:creationId xmlns:a16="http://schemas.microsoft.com/office/drawing/2014/main" id="{4D4F6E61-6A4E-BAA8-9144-6F04325E07CB}"/>
              </a:ext>
            </a:extLst>
          </p:cNvPr>
          <p:cNvSpPr>
            <a:spLocks noGrp="1"/>
          </p:cNvSpPr>
          <p:nvPr>
            <p:ph type="ftr" sz="quarter" idx="11"/>
          </p:nvPr>
        </p:nvSpPr>
        <p:spPr/>
        <p:txBody>
          <a:bodyPr/>
          <a:lstStyle/>
          <a:p>
            <a:r>
              <a:rPr lang="nl-BE"/>
              <a:t>Presentatie Boerennatuur</a:t>
            </a:r>
            <a:endParaRPr lang="nl-BE" dirty="0"/>
          </a:p>
        </p:txBody>
      </p:sp>
      <p:sp>
        <p:nvSpPr>
          <p:cNvPr id="8" name="Titel 7">
            <a:extLst>
              <a:ext uri="{FF2B5EF4-FFF2-40B4-BE49-F238E27FC236}">
                <a16:creationId xmlns:a16="http://schemas.microsoft.com/office/drawing/2014/main" id="{F2CEC66F-D775-893D-B86E-659CEB8AC4E4}"/>
              </a:ext>
            </a:extLst>
          </p:cNvPr>
          <p:cNvSpPr>
            <a:spLocks noGrp="1"/>
          </p:cNvSpPr>
          <p:nvPr>
            <p:ph type="title"/>
          </p:nvPr>
        </p:nvSpPr>
        <p:spPr/>
        <p:txBody>
          <a:bodyPr/>
          <a:lstStyle/>
          <a:p>
            <a:r>
              <a:rPr lang="nl-BE" dirty="0"/>
              <a:t>Aanleggen bufferbekken</a:t>
            </a:r>
          </a:p>
        </p:txBody>
      </p:sp>
      <p:pic>
        <p:nvPicPr>
          <p:cNvPr id="6146" name="Picture 2">
            <a:extLst>
              <a:ext uri="{FF2B5EF4-FFF2-40B4-BE49-F238E27FC236}">
                <a16:creationId xmlns:a16="http://schemas.microsoft.com/office/drawing/2014/main" id="{3BCDAE1D-8BFD-004B-21B5-7F7C26F16D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1125" y="1080416"/>
            <a:ext cx="6502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886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5AF9077-8301-BF04-5DC2-2599F891BAC1}"/>
              </a:ext>
            </a:extLst>
          </p:cNvPr>
          <p:cNvSpPr>
            <a:spLocks noGrp="1"/>
          </p:cNvSpPr>
          <p:nvPr>
            <p:ph type="dt" sz="half" idx="10"/>
          </p:nvPr>
        </p:nvSpPr>
        <p:spPr/>
        <p:txBody>
          <a:bodyPr/>
          <a:lstStyle/>
          <a:p>
            <a:fld id="{845FA687-FD54-2B45-9388-B7E2A76E0A60}" type="datetime1">
              <a:rPr lang="nl-BE" smtClean="0"/>
              <a:t>16/10/2024</a:t>
            </a:fld>
            <a:endParaRPr lang="nl-BE" dirty="0"/>
          </a:p>
        </p:txBody>
      </p:sp>
      <p:sp>
        <p:nvSpPr>
          <p:cNvPr id="3" name="Tijdelijke aanduiding voor dianummer 2">
            <a:extLst>
              <a:ext uri="{FF2B5EF4-FFF2-40B4-BE49-F238E27FC236}">
                <a16:creationId xmlns:a16="http://schemas.microsoft.com/office/drawing/2014/main" id="{E3D5129D-304E-6600-1D44-11F14E63458C}"/>
              </a:ext>
            </a:extLst>
          </p:cNvPr>
          <p:cNvSpPr>
            <a:spLocks noGrp="1"/>
          </p:cNvSpPr>
          <p:nvPr>
            <p:ph type="sldNum" sz="quarter" idx="12"/>
          </p:nvPr>
        </p:nvSpPr>
        <p:spPr/>
        <p:txBody>
          <a:bodyPr/>
          <a:lstStyle/>
          <a:p>
            <a:fld id="{5C28581E-98AF-9D47-8A00-9FE2423698C9}" type="slidenum">
              <a:rPr lang="nl-BE" smtClean="0"/>
              <a:pPr/>
              <a:t>59</a:t>
            </a:fld>
            <a:endParaRPr lang="nl-BE" dirty="0"/>
          </a:p>
        </p:txBody>
      </p:sp>
      <p:sp>
        <p:nvSpPr>
          <p:cNvPr id="4" name="Tijdelijke aanduiding voor voettekst 3">
            <a:extLst>
              <a:ext uri="{FF2B5EF4-FFF2-40B4-BE49-F238E27FC236}">
                <a16:creationId xmlns:a16="http://schemas.microsoft.com/office/drawing/2014/main" id="{578CBCE1-18EC-E487-30F9-E402AB1BCC9A}"/>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ABAC1165-0DFF-70D3-F6A7-39334EA83CCA}"/>
              </a:ext>
            </a:extLst>
          </p:cNvPr>
          <p:cNvSpPr>
            <a:spLocks noGrp="1"/>
          </p:cNvSpPr>
          <p:nvPr>
            <p:ph type="title"/>
          </p:nvPr>
        </p:nvSpPr>
        <p:spPr/>
        <p:txBody>
          <a:bodyPr/>
          <a:lstStyle/>
          <a:p>
            <a:r>
              <a:rPr lang="nl-BE" dirty="0"/>
              <a:t>Aanleggen van bufferbekken</a:t>
            </a:r>
          </a:p>
        </p:txBody>
      </p:sp>
      <p:sp>
        <p:nvSpPr>
          <p:cNvPr id="6" name="Tijdelijke aanduiding voor inhoud 5">
            <a:extLst>
              <a:ext uri="{FF2B5EF4-FFF2-40B4-BE49-F238E27FC236}">
                <a16:creationId xmlns:a16="http://schemas.microsoft.com/office/drawing/2014/main" id="{91AC3F13-77EC-49D6-0B5A-178A85BBACD9}"/>
              </a:ext>
            </a:extLst>
          </p:cNvPr>
          <p:cNvSpPr>
            <a:spLocks noGrp="1"/>
          </p:cNvSpPr>
          <p:nvPr>
            <p:ph idx="1"/>
          </p:nvPr>
        </p:nvSpPr>
        <p:spPr/>
        <p:txBody>
          <a:bodyPr/>
          <a:lstStyle/>
          <a:p>
            <a:r>
              <a:rPr lang="nl-BE" dirty="0"/>
              <a:t>Grote bepaling:</a:t>
            </a:r>
          </a:p>
          <a:p>
            <a:pPr lvl="1"/>
            <a:r>
              <a:rPr lang="nl-BE" dirty="0"/>
              <a:t>Beschikbare ruimte als beperkende factor</a:t>
            </a:r>
          </a:p>
          <a:p>
            <a:pPr lvl="1"/>
            <a:r>
              <a:rPr lang="nl-BE" dirty="0"/>
              <a:t>Watersnood in droogteperiode als maatstaf</a:t>
            </a:r>
          </a:p>
          <a:p>
            <a:pPr lvl="1"/>
            <a:endParaRPr lang="nl-BE" dirty="0"/>
          </a:p>
          <a:p>
            <a:r>
              <a:rPr lang="nl-BE" dirty="0"/>
              <a:t>Watertoevoer berekenen:</a:t>
            </a:r>
          </a:p>
          <a:p>
            <a:pPr lvl="1"/>
            <a:r>
              <a:rPr lang="nl-BE" dirty="0"/>
              <a:t>Waterbron? Verharding in de buurt? Aftakken uit beek? </a:t>
            </a:r>
          </a:p>
          <a:p>
            <a:pPr lvl="1"/>
            <a:r>
              <a:rPr lang="nl-BE" dirty="0"/>
              <a:t>Verdamping beperken?</a:t>
            </a:r>
          </a:p>
          <a:p>
            <a:endParaRPr lang="nl-BE" dirty="0"/>
          </a:p>
          <a:p>
            <a:r>
              <a:rPr lang="nl-BE" dirty="0"/>
              <a:t>Waterkwaliteit:</a:t>
            </a:r>
          </a:p>
          <a:p>
            <a:pPr lvl="1"/>
            <a:r>
              <a:rPr lang="nl-BE" dirty="0"/>
              <a:t>Monitoring kwaliteit</a:t>
            </a:r>
          </a:p>
          <a:p>
            <a:pPr lvl="1"/>
            <a:r>
              <a:rPr lang="nl-BE" dirty="0"/>
              <a:t>Kwaliteit toevoer van water</a:t>
            </a:r>
          </a:p>
          <a:p>
            <a:pPr marL="0" indent="0">
              <a:buNone/>
            </a:pPr>
            <a:endParaRPr lang="nl-BE" dirty="0"/>
          </a:p>
          <a:p>
            <a:pPr lvl="1"/>
            <a:endParaRPr lang="nl-BE" dirty="0"/>
          </a:p>
          <a:p>
            <a:endParaRPr lang="nl-BE" dirty="0"/>
          </a:p>
        </p:txBody>
      </p:sp>
    </p:spTree>
    <p:extLst>
      <p:ext uri="{BB962C8B-B14F-4D97-AF65-F5344CB8AC3E}">
        <p14:creationId xmlns:p14="http://schemas.microsoft.com/office/powerpoint/2010/main" val="256428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82E657A-9BCB-6DE8-2CFB-6E6E4C7C9ED1}"/>
              </a:ext>
            </a:extLst>
          </p:cNvPr>
          <p:cNvSpPr>
            <a:spLocks noGrp="1"/>
          </p:cNvSpPr>
          <p:nvPr>
            <p:ph type="dt" sz="half" idx="10"/>
          </p:nvPr>
        </p:nvSpPr>
        <p:spPr/>
        <p:txBody>
          <a:bodyPr/>
          <a:lstStyle/>
          <a:p>
            <a:fld id="{845FA687-FD54-2B45-9388-B7E2A76E0A60}" type="datetime1">
              <a:rPr lang="nl-BE" smtClean="0"/>
              <a:t>15/10/2024</a:t>
            </a:fld>
            <a:endParaRPr lang="nl-BE" dirty="0"/>
          </a:p>
        </p:txBody>
      </p:sp>
      <p:sp>
        <p:nvSpPr>
          <p:cNvPr id="3" name="Tijdelijke aanduiding voor dianummer 2">
            <a:extLst>
              <a:ext uri="{FF2B5EF4-FFF2-40B4-BE49-F238E27FC236}">
                <a16:creationId xmlns:a16="http://schemas.microsoft.com/office/drawing/2014/main" id="{0EC96173-E8AE-B72B-18ED-CDA0AD5160BB}"/>
              </a:ext>
            </a:extLst>
          </p:cNvPr>
          <p:cNvSpPr>
            <a:spLocks noGrp="1"/>
          </p:cNvSpPr>
          <p:nvPr>
            <p:ph type="sldNum" sz="quarter" idx="12"/>
          </p:nvPr>
        </p:nvSpPr>
        <p:spPr/>
        <p:txBody>
          <a:bodyPr/>
          <a:lstStyle/>
          <a:p>
            <a:fld id="{5C28581E-98AF-9D47-8A00-9FE2423698C9}" type="slidenum">
              <a:rPr lang="nl-BE" smtClean="0"/>
              <a:pPr/>
              <a:t>6</a:t>
            </a:fld>
            <a:endParaRPr lang="nl-BE" dirty="0"/>
          </a:p>
        </p:txBody>
      </p:sp>
      <p:sp>
        <p:nvSpPr>
          <p:cNvPr id="4" name="Tijdelijke aanduiding voor voettekst 3">
            <a:extLst>
              <a:ext uri="{FF2B5EF4-FFF2-40B4-BE49-F238E27FC236}">
                <a16:creationId xmlns:a16="http://schemas.microsoft.com/office/drawing/2014/main" id="{6EDD4100-2EC5-4E8C-EB1C-1DCB3E30352D}"/>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C2DBB271-7179-68C6-B0AA-12125D921367}"/>
              </a:ext>
            </a:extLst>
          </p:cNvPr>
          <p:cNvSpPr>
            <a:spLocks noGrp="1"/>
          </p:cNvSpPr>
          <p:nvPr>
            <p:ph type="title"/>
          </p:nvPr>
        </p:nvSpPr>
        <p:spPr/>
        <p:txBody>
          <a:bodyPr>
            <a:normAutofit/>
          </a:bodyPr>
          <a:lstStyle/>
          <a:p>
            <a:r>
              <a:rPr lang="nl-BE" dirty="0"/>
              <a:t>Bodem als grootste buffervat?</a:t>
            </a:r>
          </a:p>
        </p:txBody>
      </p:sp>
      <p:pic>
        <p:nvPicPr>
          <p:cNvPr id="8" name="Tijdelijke aanduiding voor inhoud 7">
            <a:extLst>
              <a:ext uri="{FF2B5EF4-FFF2-40B4-BE49-F238E27FC236}">
                <a16:creationId xmlns:a16="http://schemas.microsoft.com/office/drawing/2014/main" id="{77D1F230-AD9E-2496-F7A3-369B5B42A481}"/>
              </a:ext>
            </a:extLst>
          </p:cNvPr>
          <p:cNvPicPr>
            <a:picLocks noGrp="1" noChangeAspect="1"/>
          </p:cNvPicPr>
          <p:nvPr>
            <p:ph idx="1"/>
          </p:nvPr>
        </p:nvPicPr>
        <p:blipFill>
          <a:blip r:embed="rId2"/>
          <a:stretch>
            <a:fillRect/>
          </a:stretch>
        </p:blipFill>
        <p:spPr>
          <a:xfrm>
            <a:off x="954516" y="2071085"/>
            <a:ext cx="3368332" cy="2225233"/>
          </a:xfrm>
        </p:spPr>
      </p:pic>
      <p:sp>
        <p:nvSpPr>
          <p:cNvPr id="10" name="Tijdelijke aanduiding voor inhoud 2">
            <a:extLst>
              <a:ext uri="{FF2B5EF4-FFF2-40B4-BE49-F238E27FC236}">
                <a16:creationId xmlns:a16="http://schemas.microsoft.com/office/drawing/2014/main" id="{9748A5C5-914C-7156-92DF-0EA550CCE01B}"/>
              </a:ext>
            </a:extLst>
          </p:cNvPr>
          <p:cNvSpPr txBox="1">
            <a:spLocks/>
          </p:cNvSpPr>
          <p:nvPr/>
        </p:nvSpPr>
        <p:spPr>
          <a:xfrm>
            <a:off x="689394" y="1106424"/>
            <a:ext cx="7886700" cy="3728826"/>
          </a:xfrm>
          <a:prstGeom prst="rect">
            <a:avLst/>
          </a:prstGeom>
        </p:spPr>
        <p:txBody>
          <a:bodyPr vert="horz" lIns="68580" tIns="34290" rIns="68580" bIns="3429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buFont typeface="Arial" panose="020B0604020202020204" pitchFamily="34" charset="0"/>
              <a:buNone/>
            </a:pPr>
            <a:endParaRPr lang="nl-BE" dirty="0"/>
          </a:p>
          <a:p>
            <a:pPr lvl="1"/>
            <a:endParaRPr lang="nl-BE" dirty="0">
              <a:cs typeface="Calibri"/>
            </a:endParaRPr>
          </a:p>
          <a:p>
            <a:pPr lvl="1"/>
            <a:endParaRPr lang="nl-BE" dirty="0">
              <a:cs typeface="Calibri"/>
            </a:endParaRPr>
          </a:p>
          <a:p>
            <a:pPr lvl="1"/>
            <a:endParaRPr lang="nl-BE" dirty="0">
              <a:cs typeface="Calibri"/>
            </a:endParaRPr>
          </a:p>
        </p:txBody>
      </p:sp>
      <p:sp>
        <p:nvSpPr>
          <p:cNvPr id="11" name="Tijdelijke aanduiding voor inhoud 2">
            <a:extLst>
              <a:ext uri="{FF2B5EF4-FFF2-40B4-BE49-F238E27FC236}">
                <a16:creationId xmlns:a16="http://schemas.microsoft.com/office/drawing/2014/main" id="{D2B7575B-5E62-0547-41BC-63DB4416D69E}"/>
              </a:ext>
            </a:extLst>
          </p:cNvPr>
          <p:cNvSpPr txBox="1">
            <a:spLocks/>
          </p:cNvSpPr>
          <p:nvPr/>
        </p:nvSpPr>
        <p:spPr>
          <a:xfrm>
            <a:off x="841794" y="1258824"/>
            <a:ext cx="7886700" cy="3728826"/>
          </a:xfrm>
          <a:prstGeom prst="rect">
            <a:avLst/>
          </a:prstGeom>
        </p:spPr>
        <p:txBody>
          <a:bodyPr vert="horz" lIns="68580" tIns="34290" rIns="68580" bIns="3429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0" lvl="2" indent="0">
              <a:buNone/>
            </a:pPr>
            <a:endParaRPr lang="nl-BE" dirty="0"/>
          </a:p>
          <a:p>
            <a:pPr lvl="1"/>
            <a:endParaRPr lang="nl-BE" dirty="0"/>
          </a:p>
          <a:p>
            <a:pPr lvl="1"/>
            <a:endParaRPr lang="nl-BE" dirty="0">
              <a:cs typeface="Calibri"/>
            </a:endParaRPr>
          </a:p>
          <a:p>
            <a:pPr lvl="1"/>
            <a:endParaRPr lang="nl-BE" dirty="0">
              <a:cs typeface="Calibri"/>
            </a:endParaRPr>
          </a:p>
          <a:p>
            <a:pPr lvl="1"/>
            <a:endParaRPr lang="nl-BE" dirty="0">
              <a:cs typeface="Calibri"/>
            </a:endParaRPr>
          </a:p>
        </p:txBody>
      </p:sp>
      <p:pic>
        <p:nvPicPr>
          <p:cNvPr id="3074" name="Picture 2">
            <a:extLst>
              <a:ext uri="{FF2B5EF4-FFF2-40B4-BE49-F238E27FC236}">
                <a16:creationId xmlns:a16="http://schemas.microsoft.com/office/drawing/2014/main" id="{F4CDE4A9-0F0E-196D-B930-2EB63EF49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171" y="1075931"/>
            <a:ext cx="4181321" cy="345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747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7E95F37-069E-1BF7-5C1A-A2E7655A3DC7}"/>
              </a:ext>
            </a:extLst>
          </p:cNvPr>
          <p:cNvSpPr>
            <a:spLocks noGrp="1"/>
          </p:cNvSpPr>
          <p:nvPr>
            <p:ph type="dt" sz="half" idx="10"/>
          </p:nvPr>
        </p:nvSpPr>
        <p:spPr/>
        <p:txBody>
          <a:bodyPr/>
          <a:lstStyle/>
          <a:p>
            <a:fld id="{845FA687-FD54-2B45-9388-B7E2A76E0A60}" type="datetime1">
              <a:rPr lang="nl-BE" smtClean="0"/>
              <a:t>16/10/2024</a:t>
            </a:fld>
            <a:endParaRPr lang="nl-BE" dirty="0"/>
          </a:p>
        </p:txBody>
      </p:sp>
      <p:sp>
        <p:nvSpPr>
          <p:cNvPr id="3" name="Tijdelijke aanduiding voor dianummer 2">
            <a:extLst>
              <a:ext uri="{FF2B5EF4-FFF2-40B4-BE49-F238E27FC236}">
                <a16:creationId xmlns:a16="http://schemas.microsoft.com/office/drawing/2014/main" id="{836DFB21-1987-8C32-AA26-A7D11C04001E}"/>
              </a:ext>
            </a:extLst>
          </p:cNvPr>
          <p:cNvSpPr>
            <a:spLocks noGrp="1"/>
          </p:cNvSpPr>
          <p:nvPr>
            <p:ph type="sldNum" sz="quarter" idx="12"/>
          </p:nvPr>
        </p:nvSpPr>
        <p:spPr/>
        <p:txBody>
          <a:bodyPr/>
          <a:lstStyle/>
          <a:p>
            <a:fld id="{5C28581E-98AF-9D47-8A00-9FE2423698C9}" type="slidenum">
              <a:rPr lang="nl-BE" smtClean="0"/>
              <a:pPr/>
              <a:t>60</a:t>
            </a:fld>
            <a:endParaRPr lang="nl-BE" dirty="0"/>
          </a:p>
        </p:txBody>
      </p:sp>
      <p:sp>
        <p:nvSpPr>
          <p:cNvPr id="4" name="Tijdelijke aanduiding voor voettekst 3">
            <a:extLst>
              <a:ext uri="{FF2B5EF4-FFF2-40B4-BE49-F238E27FC236}">
                <a16:creationId xmlns:a16="http://schemas.microsoft.com/office/drawing/2014/main" id="{DAEBB645-0640-0D9F-8CE1-8BF92631490D}"/>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51ED6F99-D019-C310-A490-A5ACA91CCE83}"/>
              </a:ext>
            </a:extLst>
          </p:cNvPr>
          <p:cNvSpPr>
            <a:spLocks noGrp="1"/>
          </p:cNvSpPr>
          <p:nvPr>
            <p:ph type="title"/>
          </p:nvPr>
        </p:nvSpPr>
        <p:spPr/>
        <p:txBody>
          <a:bodyPr/>
          <a:lstStyle/>
          <a:p>
            <a:r>
              <a:rPr lang="nl-BE" dirty="0"/>
              <a:t>Aanleggen bufferbekken</a:t>
            </a:r>
          </a:p>
        </p:txBody>
      </p:sp>
      <p:sp>
        <p:nvSpPr>
          <p:cNvPr id="6" name="Tijdelijke aanduiding voor inhoud 5">
            <a:extLst>
              <a:ext uri="{FF2B5EF4-FFF2-40B4-BE49-F238E27FC236}">
                <a16:creationId xmlns:a16="http://schemas.microsoft.com/office/drawing/2014/main" id="{1CD9CC8C-D953-CBA0-C08D-0BDB091E1481}"/>
              </a:ext>
            </a:extLst>
          </p:cNvPr>
          <p:cNvSpPr>
            <a:spLocks noGrp="1"/>
          </p:cNvSpPr>
          <p:nvPr>
            <p:ph idx="1"/>
          </p:nvPr>
        </p:nvSpPr>
        <p:spPr/>
        <p:txBody>
          <a:bodyPr/>
          <a:lstStyle/>
          <a:p>
            <a:r>
              <a:rPr lang="nl-BE" dirty="0"/>
              <a:t>Laat je bijstaan door </a:t>
            </a:r>
            <a:r>
              <a:rPr lang="nl-BE" dirty="0" err="1"/>
              <a:t>Viaverda</a:t>
            </a:r>
            <a:r>
              <a:rPr lang="nl-BE" dirty="0"/>
              <a:t> – Waterportaal!</a:t>
            </a:r>
          </a:p>
          <a:p>
            <a:endParaRPr lang="nl-BE" dirty="0"/>
          </a:p>
          <a:p>
            <a:endParaRPr lang="nl-BE" dirty="0"/>
          </a:p>
        </p:txBody>
      </p:sp>
      <p:pic>
        <p:nvPicPr>
          <p:cNvPr id="8" name="Afbeelding 7">
            <a:extLst>
              <a:ext uri="{FF2B5EF4-FFF2-40B4-BE49-F238E27FC236}">
                <a16:creationId xmlns:a16="http://schemas.microsoft.com/office/drawing/2014/main" id="{07B58035-A96E-C958-D84D-0227E6E5C9AC}"/>
              </a:ext>
            </a:extLst>
          </p:cNvPr>
          <p:cNvPicPr>
            <a:picLocks noChangeAspect="1"/>
          </p:cNvPicPr>
          <p:nvPr/>
        </p:nvPicPr>
        <p:blipFill>
          <a:blip r:embed="rId2"/>
          <a:stretch>
            <a:fillRect/>
          </a:stretch>
        </p:blipFill>
        <p:spPr>
          <a:xfrm>
            <a:off x="1636698" y="1558247"/>
            <a:ext cx="5992091" cy="2931921"/>
          </a:xfrm>
          <a:prstGeom prst="rect">
            <a:avLst/>
          </a:prstGeom>
        </p:spPr>
      </p:pic>
    </p:spTree>
    <p:extLst>
      <p:ext uri="{BB962C8B-B14F-4D97-AF65-F5344CB8AC3E}">
        <p14:creationId xmlns:p14="http://schemas.microsoft.com/office/powerpoint/2010/main" val="56783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F943000-501C-B1B0-B1DC-80EA68DF2913}"/>
              </a:ext>
            </a:extLst>
          </p:cNvPr>
          <p:cNvSpPr>
            <a:spLocks noGrp="1"/>
          </p:cNvSpPr>
          <p:nvPr>
            <p:ph type="dt" sz="half" idx="10"/>
          </p:nvPr>
        </p:nvSpPr>
        <p:spPr/>
        <p:txBody>
          <a:bodyPr/>
          <a:lstStyle/>
          <a:p>
            <a:fld id="{845FA687-FD54-2B45-9388-B7E2A76E0A60}" type="datetime1">
              <a:rPr lang="nl-BE" smtClean="0"/>
              <a:t>16/10/2024</a:t>
            </a:fld>
            <a:endParaRPr lang="nl-BE" dirty="0"/>
          </a:p>
        </p:txBody>
      </p:sp>
      <p:sp>
        <p:nvSpPr>
          <p:cNvPr id="3" name="Tijdelijke aanduiding voor dianummer 2">
            <a:extLst>
              <a:ext uri="{FF2B5EF4-FFF2-40B4-BE49-F238E27FC236}">
                <a16:creationId xmlns:a16="http://schemas.microsoft.com/office/drawing/2014/main" id="{3D605253-8904-A608-D117-3A5DEA8BBE20}"/>
              </a:ext>
            </a:extLst>
          </p:cNvPr>
          <p:cNvSpPr>
            <a:spLocks noGrp="1"/>
          </p:cNvSpPr>
          <p:nvPr>
            <p:ph type="sldNum" sz="quarter" idx="12"/>
          </p:nvPr>
        </p:nvSpPr>
        <p:spPr/>
        <p:txBody>
          <a:bodyPr/>
          <a:lstStyle/>
          <a:p>
            <a:fld id="{5C28581E-98AF-9D47-8A00-9FE2423698C9}" type="slidenum">
              <a:rPr lang="nl-BE" smtClean="0"/>
              <a:pPr/>
              <a:t>61</a:t>
            </a:fld>
            <a:endParaRPr lang="nl-BE" dirty="0"/>
          </a:p>
        </p:txBody>
      </p:sp>
      <p:sp>
        <p:nvSpPr>
          <p:cNvPr id="4" name="Tijdelijke aanduiding voor voettekst 3">
            <a:extLst>
              <a:ext uri="{FF2B5EF4-FFF2-40B4-BE49-F238E27FC236}">
                <a16:creationId xmlns:a16="http://schemas.microsoft.com/office/drawing/2014/main" id="{4571B84F-A357-9984-6A02-9044E8446BAC}"/>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E6919938-308D-B220-5E8D-AB1E60C706F9}"/>
              </a:ext>
            </a:extLst>
          </p:cNvPr>
          <p:cNvSpPr>
            <a:spLocks noGrp="1"/>
          </p:cNvSpPr>
          <p:nvPr>
            <p:ph type="title"/>
          </p:nvPr>
        </p:nvSpPr>
        <p:spPr/>
        <p:txBody>
          <a:bodyPr/>
          <a:lstStyle/>
          <a:p>
            <a:r>
              <a:rPr lang="nl-BE" dirty="0"/>
              <a:t>Financiering bufferbekken</a:t>
            </a:r>
          </a:p>
        </p:txBody>
      </p:sp>
      <p:sp>
        <p:nvSpPr>
          <p:cNvPr id="6" name="Tijdelijke aanduiding voor inhoud 5">
            <a:extLst>
              <a:ext uri="{FF2B5EF4-FFF2-40B4-BE49-F238E27FC236}">
                <a16:creationId xmlns:a16="http://schemas.microsoft.com/office/drawing/2014/main" id="{A74D2222-93D0-1A19-11BC-B7CAD56EC823}"/>
              </a:ext>
            </a:extLst>
          </p:cNvPr>
          <p:cNvSpPr>
            <a:spLocks noGrp="1"/>
          </p:cNvSpPr>
          <p:nvPr>
            <p:ph idx="1"/>
          </p:nvPr>
        </p:nvSpPr>
        <p:spPr/>
        <p:txBody>
          <a:bodyPr/>
          <a:lstStyle/>
          <a:p>
            <a:r>
              <a:rPr lang="nl-BE" dirty="0"/>
              <a:t>VLIF NPI</a:t>
            </a:r>
          </a:p>
          <a:p>
            <a:pPr lvl="1"/>
            <a:r>
              <a:rPr lang="nl-BE" dirty="0"/>
              <a:t>Ecologisch bufferbekken</a:t>
            </a:r>
          </a:p>
          <a:p>
            <a:pPr lvl="1"/>
            <a:r>
              <a:rPr lang="nl-BE" dirty="0"/>
              <a:t>Waterbassin (</a:t>
            </a:r>
            <a:r>
              <a:rPr lang="nl-BE" dirty="0" err="1"/>
              <a:t>folibassin</a:t>
            </a:r>
            <a:r>
              <a:rPr lang="nl-BE" dirty="0"/>
              <a:t>)</a:t>
            </a:r>
          </a:p>
          <a:p>
            <a:pPr lvl="1"/>
            <a:r>
              <a:rPr lang="nl-BE" dirty="0"/>
              <a:t>Waterreservoirs (metalen golfplaten of flexibele opslag)</a:t>
            </a:r>
          </a:p>
          <a:p>
            <a:endParaRPr lang="nl-BE" dirty="0"/>
          </a:p>
          <a:p>
            <a:r>
              <a:rPr lang="nl-BE" dirty="0"/>
              <a:t>Omgevingsvergunning of TVA nodig</a:t>
            </a:r>
          </a:p>
          <a:p>
            <a:endParaRPr lang="nl-BE" dirty="0"/>
          </a:p>
          <a:p>
            <a:endParaRPr lang="nl-BE" dirty="0"/>
          </a:p>
        </p:txBody>
      </p:sp>
    </p:spTree>
    <p:extLst>
      <p:ext uri="{BB962C8B-B14F-4D97-AF65-F5344CB8AC3E}">
        <p14:creationId xmlns:p14="http://schemas.microsoft.com/office/powerpoint/2010/main" val="3319487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47D913EE-513E-B4C8-D0D3-CD1DA8F3E836}"/>
              </a:ext>
            </a:extLst>
          </p:cNvPr>
          <p:cNvSpPr>
            <a:spLocks noGrp="1"/>
          </p:cNvSpPr>
          <p:nvPr>
            <p:ph type="ftr" sz="quarter" idx="11"/>
          </p:nvPr>
        </p:nvSpPr>
        <p:spPr>
          <a:xfrm>
            <a:off x="5728389" y="4832791"/>
            <a:ext cx="3086100" cy="273844"/>
          </a:xfrm>
        </p:spPr>
        <p:txBody>
          <a:bodyPr anchor="ctr">
            <a:normAutofit/>
          </a:bodyPr>
          <a:lstStyle/>
          <a:p>
            <a:pPr>
              <a:spcAft>
                <a:spcPts val="600"/>
              </a:spcAft>
            </a:pPr>
            <a:r>
              <a:rPr lang="nl-BE"/>
              <a:t>Presentatie Boerennatuur</a:t>
            </a:r>
          </a:p>
        </p:txBody>
      </p:sp>
      <p:sp>
        <p:nvSpPr>
          <p:cNvPr id="2" name="Tijdelijke aanduiding voor datum 1">
            <a:extLst>
              <a:ext uri="{FF2B5EF4-FFF2-40B4-BE49-F238E27FC236}">
                <a16:creationId xmlns:a16="http://schemas.microsoft.com/office/drawing/2014/main" id="{EF0EF0E7-2390-58CE-D6FE-01BCD4B2FD3D}"/>
              </a:ext>
            </a:extLst>
          </p:cNvPr>
          <p:cNvSpPr>
            <a:spLocks noGrp="1"/>
          </p:cNvSpPr>
          <p:nvPr>
            <p:ph type="dt" sz="half" idx="10"/>
          </p:nvPr>
        </p:nvSpPr>
        <p:spPr>
          <a:xfrm>
            <a:off x="689394" y="4865743"/>
            <a:ext cx="774637" cy="273844"/>
          </a:xfrm>
        </p:spPr>
        <p:txBody>
          <a:bodyPr anchor="ctr">
            <a:normAutofit/>
          </a:bodyPr>
          <a:lstStyle/>
          <a:p>
            <a:pPr>
              <a:spcAft>
                <a:spcPts val="600"/>
              </a:spcAft>
            </a:pPr>
            <a:fld id="{845FA687-FD54-2B45-9388-B7E2A76E0A60}" type="datetime1">
              <a:rPr lang="nl-BE" smtClean="0"/>
              <a:pPr>
                <a:spcAft>
                  <a:spcPts val="600"/>
                </a:spcAft>
              </a:pPr>
              <a:t>16/10/2024</a:t>
            </a:fld>
            <a:endParaRPr lang="nl-BE"/>
          </a:p>
        </p:txBody>
      </p:sp>
      <p:sp>
        <p:nvSpPr>
          <p:cNvPr id="3" name="Tijdelijke aanduiding voor dianummer 2">
            <a:extLst>
              <a:ext uri="{FF2B5EF4-FFF2-40B4-BE49-F238E27FC236}">
                <a16:creationId xmlns:a16="http://schemas.microsoft.com/office/drawing/2014/main" id="{7487E6EF-2DF0-BD42-F2D2-7C1BBEDD422E}"/>
              </a:ext>
            </a:extLst>
          </p:cNvPr>
          <p:cNvSpPr>
            <a:spLocks noGrp="1"/>
          </p:cNvSpPr>
          <p:nvPr>
            <p:ph type="sldNum" sz="quarter" idx="12"/>
          </p:nvPr>
        </p:nvSpPr>
        <p:spPr>
          <a:xfrm>
            <a:off x="8596492" y="-22780"/>
            <a:ext cx="461727" cy="273844"/>
          </a:xfrm>
        </p:spPr>
        <p:txBody>
          <a:bodyPr anchor="ctr">
            <a:normAutofit/>
          </a:bodyPr>
          <a:lstStyle/>
          <a:p>
            <a:pPr>
              <a:spcAft>
                <a:spcPts val="600"/>
              </a:spcAft>
            </a:pPr>
            <a:fld id="{5C28581E-98AF-9D47-8A00-9FE2423698C9}" type="slidenum">
              <a:rPr lang="nl-BE" smtClean="0"/>
              <a:pPr>
                <a:spcAft>
                  <a:spcPts val="600"/>
                </a:spcAft>
              </a:pPr>
              <a:t>62</a:t>
            </a:fld>
            <a:endParaRPr lang="nl-BE"/>
          </a:p>
        </p:txBody>
      </p:sp>
      <p:sp>
        <p:nvSpPr>
          <p:cNvPr id="5" name="Titel 4">
            <a:extLst>
              <a:ext uri="{FF2B5EF4-FFF2-40B4-BE49-F238E27FC236}">
                <a16:creationId xmlns:a16="http://schemas.microsoft.com/office/drawing/2014/main" id="{FD65AFD7-A87C-14F2-5E2A-EF6ABD49A486}"/>
              </a:ext>
            </a:extLst>
          </p:cNvPr>
          <p:cNvSpPr>
            <a:spLocks noGrp="1"/>
          </p:cNvSpPr>
          <p:nvPr>
            <p:ph type="title"/>
          </p:nvPr>
        </p:nvSpPr>
        <p:spPr>
          <a:xfrm>
            <a:off x="689394" y="504786"/>
            <a:ext cx="7886700" cy="513807"/>
          </a:xfrm>
        </p:spPr>
        <p:txBody>
          <a:bodyPr anchor="t">
            <a:normAutofit/>
          </a:bodyPr>
          <a:lstStyle/>
          <a:p>
            <a:r>
              <a:rPr lang="nl-BE" dirty="0"/>
              <a:t>Efficiënte watergift</a:t>
            </a:r>
          </a:p>
        </p:txBody>
      </p:sp>
      <p:pic>
        <p:nvPicPr>
          <p:cNvPr id="7170" name="Picture 2">
            <a:extLst>
              <a:ext uri="{FF2B5EF4-FFF2-40B4-BE49-F238E27FC236}">
                <a16:creationId xmlns:a16="http://schemas.microsoft.com/office/drawing/2014/main" id="{854074E3-7A41-1621-4C98-E2B2162EEC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159" r="2746" b="-3"/>
          <a:stretch/>
        </p:blipFill>
        <p:spPr bwMode="auto">
          <a:xfrm>
            <a:off x="689395" y="1106424"/>
            <a:ext cx="3882606" cy="3728826"/>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7175" name="Content Placeholder 6">
            <a:extLst>
              <a:ext uri="{FF2B5EF4-FFF2-40B4-BE49-F238E27FC236}">
                <a16:creationId xmlns:a16="http://schemas.microsoft.com/office/drawing/2014/main" id="{399D779C-201D-5C4B-E681-272615B31262}"/>
              </a:ext>
            </a:extLst>
          </p:cNvPr>
          <p:cNvSpPr>
            <a:spLocks noGrp="1"/>
          </p:cNvSpPr>
          <p:nvPr>
            <p:ph idx="13"/>
          </p:nvPr>
        </p:nvSpPr>
        <p:spPr>
          <a:xfrm>
            <a:off x="4722552" y="1106424"/>
            <a:ext cx="3882606" cy="3728826"/>
          </a:xfrm>
        </p:spPr>
        <p:txBody>
          <a:bodyPr/>
          <a:lstStyle/>
          <a:p>
            <a:r>
              <a:rPr lang="en-US" dirty="0" err="1"/>
              <a:t>Beregeningskanon</a:t>
            </a:r>
            <a:endParaRPr lang="en-US" dirty="0"/>
          </a:p>
          <a:p>
            <a:pPr lvl="1"/>
            <a:r>
              <a:rPr lang="en-US" dirty="0" err="1"/>
              <a:t>Verdampingsverliezen</a:t>
            </a:r>
            <a:endParaRPr lang="en-US" dirty="0"/>
          </a:p>
          <a:p>
            <a:pPr lvl="1"/>
            <a:r>
              <a:rPr lang="en-US" dirty="0"/>
              <a:t>Hoge </a:t>
            </a:r>
            <a:r>
              <a:rPr lang="en-US" dirty="0" err="1"/>
              <a:t>energievraag</a:t>
            </a:r>
            <a:endParaRPr lang="en-US" dirty="0"/>
          </a:p>
          <a:p>
            <a:pPr lvl="1"/>
            <a:r>
              <a:rPr lang="en-US" dirty="0"/>
              <a:t>Hoge </a:t>
            </a:r>
            <a:r>
              <a:rPr lang="en-US" dirty="0" err="1"/>
              <a:t>werklast</a:t>
            </a:r>
            <a:r>
              <a:rPr lang="en-US" dirty="0"/>
              <a:t> </a:t>
            </a:r>
            <a:r>
              <a:rPr lang="en-US" dirty="0" err="1"/>
              <a:t>voor</a:t>
            </a:r>
            <a:r>
              <a:rPr lang="en-US" dirty="0"/>
              <a:t> de </a:t>
            </a:r>
            <a:r>
              <a:rPr lang="en-US" dirty="0" err="1"/>
              <a:t>landbouwer</a:t>
            </a:r>
            <a:endParaRPr lang="en-US" dirty="0"/>
          </a:p>
          <a:p>
            <a:pPr lvl="1"/>
            <a:endParaRPr lang="en-US" dirty="0"/>
          </a:p>
        </p:txBody>
      </p:sp>
    </p:spTree>
    <p:extLst>
      <p:ext uri="{BB962C8B-B14F-4D97-AF65-F5344CB8AC3E}">
        <p14:creationId xmlns:p14="http://schemas.microsoft.com/office/powerpoint/2010/main" val="1327241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776758E1-1E3D-01CE-BD55-97F60B102C87}"/>
              </a:ext>
            </a:extLst>
          </p:cNvPr>
          <p:cNvSpPr>
            <a:spLocks noGrp="1"/>
          </p:cNvSpPr>
          <p:nvPr>
            <p:ph type="ftr" sz="quarter" idx="11"/>
          </p:nvPr>
        </p:nvSpPr>
        <p:spPr/>
        <p:txBody>
          <a:bodyPr/>
          <a:lstStyle/>
          <a:p>
            <a:r>
              <a:rPr lang="nl-BE"/>
              <a:t>Presentatie Boerennatuur</a:t>
            </a:r>
            <a:endParaRPr lang="nl-BE" dirty="0"/>
          </a:p>
        </p:txBody>
      </p:sp>
      <p:sp>
        <p:nvSpPr>
          <p:cNvPr id="3" name="Tijdelijke aanduiding voor datum 2">
            <a:extLst>
              <a:ext uri="{FF2B5EF4-FFF2-40B4-BE49-F238E27FC236}">
                <a16:creationId xmlns:a16="http://schemas.microsoft.com/office/drawing/2014/main" id="{F4F648A7-5124-681D-8BF2-F1EC2ADB77D1}"/>
              </a:ext>
            </a:extLst>
          </p:cNvPr>
          <p:cNvSpPr>
            <a:spLocks noGrp="1"/>
          </p:cNvSpPr>
          <p:nvPr>
            <p:ph type="dt" sz="half" idx="10"/>
          </p:nvPr>
        </p:nvSpPr>
        <p:spPr/>
        <p:txBody>
          <a:bodyPr/>
          <a:lstStyle/>
          <a:p>
            <a:fld id="{845FA687-FD54-2B45-9388-B7E2A76E0A60}" type="datetime1">
              <a:rPr lang="nl-BE" smtClean="0"/>
              <a:t>16/10/2024</a:t>
            </a:fld>
            <a:endParaRPr lang="nl-BE" dirty="0"/>
          </a:p>
        </p:txBody>
      </p:sp>
      <p:sp>
        <p:nvSpPr>
          <p:cNvPr id="4" name="Tijdelijke aanduiding voor dianummer 3">
            <a:extLst>
              <a:ext uri="{FF2B5EF4-FFF2-40B4-BE49-F238E27FC236}">
                <a16:creationId xmlns:a16="http://schemas.microsoft.com/office/drawing/2014/main" id="{4D1E9F45-E7E1-AA33-1F4B-B907320B6424}"/>
              </a:ext>
            </a:extLst>
          </p:cNvPr>
          <p:cNvSpPr>
            <a:spLocks noGrp="1"/>
          </p:cNvSpPr>
          <p:nvPr>
            <p:ph type="sldNum" sz="quarter" idx="12"/>
          </p:nvPr>
        </p:nvSpPr>
        <p:spPr/>
        <p:txBody>
          <a:bodyPr/>
          <a:lstStyle/>
          <a:p>
            <a:fld id="{5C28581E-98AF-9D47-8A00-9FE2423698C9}" type="slidenum">
              <a:rPr lang="nl-BE" smtClean="0"/>
              <a:pPr/>
              <a:t>63</a:t>
            </a:fld>
            <a:endParaRPr lang="nl-BE" dirty="0"/>
          </a:p>
        </p:txBody>
      </p:sp>
      <p:sp>
        <p:nvSpPr>
          <p:cNvPr id="5" name="Titel 4">
            <a:extLst>
              <a:ext uri="{FF2B5EF4-FFF2-40B4-BE49-F238E27FC236}">
                <a16:creationId xmlns:a16="http://schemas.microsoft.com/office/drawing/2014/main" id="{54A3B213-AA7E-70BA-49B4-F557B0F2E938}"/>
              </a:ext>
            </a:extLst>
          </p:cNvPr>
          <p:cNvSpPr>
            <a:spLocks noGrp="1"/>
          </p:cNvSpPr>
          <p:nvPr>
            <p:ph type="title"/>
          </p:nvPr>
        </p:nvSpPr>
        <p:spPr/>
        <p:txBody>
          <a:bodyPr/>
          <a:lstStyle/>
          <a:p>
            <a:r>
              <a:rPr lang="nl-BE" dirty="0"/>
              <a:t>Efficiënte watergift</a:t>
            </a:r>
          </a:p>
        </p:txBody>
      </p:sp>
      <p:sp>
        <p:nvSpPr>
          <p:cNvPr id="7" name="Tijdelijke aanduiding voor inhoud 6">
            <a:extLst>
              <a:ext uri="{FF2B5EF4-FFF2-40B4-BE49-F238E27FC236}">
                <a16:creationId xmlns:a16="http://schemas.microsoft.com/office/drawing/2014/main" id="{5ED82BD3-5BD0-DFC8-82DB-321A72DC9863}"/>
              </a:ext>
            </a:extLst>
          </p:cNvPr>
          <p:cNvSpPr>
            <a:spLocks noGrp="1"/>
          </p:cNvSpPr>
          <p:nvPr>
            <p:ph idx="13"/>
          </p:nvPr>
        </p:nvSpPr>
        <p:spPr/>
        <p:txBody>
          <a:bodyPr/>
          <a:lstStyle/>
          <a:p>
            <a:r>
              <a:rPr lang="nl-BE" dirty="0"/>
              <a:t>Druppelirrigatie bovengronds</a:t>
            </a:r>
          </a:p>
          <a:p>
            <a:endParaRPr lang="nl-BE" dirty="0"/>
          </a:p>
          <a:p>
            <a:endParaRPr lang="nl-BE" dirty="0"/>
          </a:p>
        </p:txBody>
      </p:sp>
      <p:pic>
        <p:nvPicPr>
          <p:cNvPr id="8194" name="Picture 2">
            <a:extLst>
              <a:ext uri="{FF2B5EF4-FFF2-40B4-BE49-F238E27FC236}">
                <a16:creationId xmlns:a16="http://schemas.microsoft.com/office/drawing/2014/main" id="{3EA19AE7-E183-160E-3F58-7DA61A00FC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8975" y="1514872"/>
            <a:ext cx="3883025" cy="291226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DA5F75ED-5EC2-0FC9-D2E5-76F5204DFD5B}"/>
              </a:ext>
            </a:extLst>
          </p:cNvPr>
          <p:cNvPicPr>
            <a:picLocks noChangeAspect="1"/>
          </p:cNvPicPr>
          <p:nvPr/>
        </p:nvPicPr>
        <p:blipFill>
          <a:blip r:embed="rId3"/>
          <a:stretch>
            <a:fillRect/>
          </a:stretch>
        </p:blipFill>
        <p:spPr>
          <a:xfrm>
            <a:off x="4632744" y="2433869"/>
            <a:ext cx="4390701" cy="1971242"/>
          </a:xfrm>
          <a:prstGeom prst="rect">
            <a:avLst/>
          </a:prstGeom>
        </p:spPr>
      </p:pic>
    </p:spTree>
    <p:extLst>
      <p:ext uri="{BB962C8B-B14F-4D97-AF65-F5344CB8AC3E}">
        <p14:creationId xmlns:p14="http://schemas.microsoft.com/office/powerpoint/2010/main" val="1228976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03A4C09-D848-BFF9-99B1-155F9AE45675}"/>
              </a:ext>
            </a:extLst>
          </p:cNvPr>
          <p:cNvSpPr>
            <a:spLocks noGrp="1"/>
          </p:cNvSpPr>
          <p:nvPr>
            <p:ph type="ftr" sz="quarter" idx="11"/>
          </p:nvPr>
        </p:nvSpPr>
        <p:spPr/>
        <p:txBody>
          <a:bodyPr/>
          <a:lstStyle/>
          <a:p>
            <a:r>
              <a:rPr lang="nl-BE"/>
              <a:t>Presentatie Boerennatuur</a:t>
            </a:r>
            <a:endParaRPr lang="nl-BE" dirty="0"/>
          </a:p>
        </p:txBody>
      </p:sp>
      <p:sp>
        <p:nvSpPr>
          <p:cNvPr id="3" name="Tijdelijke aanduiding voor datum 2">
            <a:extLst>
              <a:ext uri="{FF2B5EF4-FFF2-40B4-BE49-F238E27FC236}">
                <a16:creationId xmlns:a16="http://schemas.microsoft.com/office/drawing/2014/main" id="{CB3B4774-0E63-B01E-8FC0-C2BAF4ED05D9}"/>
              </a:ext>
            </a:extLst>
          </p:cNvPr>
          <p:cNvSpPr>
            <a:spLocks noGrp="1"/>
          </p:cNvSpPr>
          <p:nvPr>
            <p:ph type="dt" sz="half" idx="10"/>
          </p:nvPr>
        </p:nvSpPr>
        <p:spPr/>
        <p:txBody>
          <a:bodyPr/>
          <a:lstStyle/>
          <a:p>
            <a:fld id="{845FA687-FD54-2B45-9388-B7E2A76E0A60}" type="datetime1">
              <a:rPr lang="nl-BE" smtClean="0"/>
              <a:t>16/10/2024</a:t>
            </a:fld>
            <a:endParaRPr lang="nl-BE" dirty="0"/>
          </a:p>
        </p:txBody>
      </p:sp>
      <p:sp>
        <p:nvSpPr>
          <p:cNvPr id="4" name="Tijdelijke aanduiding voor dianummer 3">
            <a:extLst>
              <a:ext uri="{FF2B5EF4-FFF2-40B4-BE49-F238E27FC236}">
                <a16:creationId xmlns:a16="http://schemas.microsoft.com/office/drawing/2014/main" id="{727AF550-54DA-2DE7-C20E-3F25E71BA34D}"/>
              </a:ext>
            </a:extLst>
          </p:cNvPr>
          <p:cNvSpPr>
            <a:spLocks noGrp="1"/>
          </p:cNvSpPr>
          <p:nvPr>
            <p:ph type="sldNum" sz="quarter" idx="12"/>
          </p:nvPr>
        </p:nvSpPr>
        <p:spPr/>
        <p:txBody>
          <a:bodyPr/>
          <a:lstStyle/>
          <a:p>
            <a:fld id="{5C28581E-98AF-9D47-8A00-9FE2423698C9}" type="slidenum">
              <a:rPr lang="nl-BE" smtClean="0"/>
              <a:pPr/>
              <a:t>64</a:t>
            </a:fld>
            <a:endParaRPr lang="nl-BE" dirty="0"/>
          </a:p>
        </p:txBody>
      </p:sp>
      <p:sp>
        <p:nvSpPr>
          <p:cNvPr id="5" name="Titel 4">
            <a:extLst>
              <a:ext uri="{FF2B5EF4-FFF2-40B4-BE49-F238E27FC236}">
                <a16:creationId xmlns:a16="http://schemas.microsoft.com/office/drawing/2014/main" id="{F3CCF74C-21B5-A3AF-BDDB-DD5C92289DC5}"/>
              </a:ext>
            </a:extLst>
          </p:cNvPr>
          <p:cNvSpPr>
            <a:spLocks noGrp="1"/>
          </p:cNvSpPr>
          <p:nvPr>
            <p:ph type="title"/>
          </p:nvPr>
        </p:nvSpPr>
        <p:spPr/>
        <p:txBody>
          <a:bodyPr/>
          <a:lstStyle/>
          <a:p>
            <a:r>
              <a:rPr lang="nl-BE" dirty="0"/>
              <a:t>Efficiënte watergift</a:t>
            </a:r>
          </a:p>
        </p:txBody>
      </p:sp>
      <p:sp>
        <p:nvSpPr>
          <p:cNvPr id="7" name="Tijdelijke aanduiding voor inhoud 6">
            <a:extLst>
              <a:ext uri="{FF2B5EF4-FFF2-40B4-BE49-F238E27FC236}">
                <a16:creationId xmlns:a16="http://schemas.microsoft.com/office/drawing/2014/main" id="{E5BB3192-2B23-B6FF-9F1E-3C2CFFD6D7AA}"/>
              </a:ext>
            </a:extLst>
          </p:cNvPr>
          <p:cNvSpPr>
            <a:spLocks noGrp="1"/>
          </p:cNvSpPr>
          <p:nvPr>
            <p:ph idx="13"/>
          </p:nvPr>
        </p:nvSpPr>
        <p:spPr/>
        <p:txBody>
          <a:bodyPr/>
          <a:lstStyle/>
          <a:p>
            <a:r>
              <a:rPr lang="nl-BE" dirty="0" err="1"/>
              <a:t>Subirrigatie</a:t>
            </a:r>
            <a:r>
              <a:rPr lang="nl-BE" dirty="0"/>
              <a:t> – Peilgestuurde drainage</a:t>
            </a:r>
          </a:p>
          <a:p>
            <a:r>
              <a:rPr lang="nl-BE" dirty="0"/>
              <a:t>Druppelirrigatie ondergronds</a:t>
            </a:r>
          </a:p>
        </p:txBody>
      </p:sp>
      <p:pic>
        <p:nvPicPr>
          <p:cNvPr id="9218" name="Picture 2">
            <a:extLst>
              <a:ext uri="{FF2B5EF4-FFF2-40B4-BE49-F238E27FC236}">
                <a16:creationId xmlns:a16="http://schemas.microsoft.com/office/drawing/2014/main" id="{128050AC-76A9-F877-4669-13C78DCF5F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9394" y="1280137"/>
            <a:ext cx="3883025" cy="282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9297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FF19D33-16AF-E8C9-156D-A47B58DF49FF}"/>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EE0BE25A-D9D0-6604-5F6F-88409EC0BBCC}"/>
              </a:ext>
            </a:extLst>
          </p:cNvPr>
          <p:cNvSpPr>
            <a:spLocks noGrp="1"/>
          </p:cNvSpPr>
          <p:nvPr>
            <p:ph type="sldNum" sz="quarter" idx="12"/>
          </p:nvPr>
        </p:nvSpPr>
        <p:spPr/>
        <p:txBody>
          <a:bodyPr/>
          <a:lstStyle/>
          <a:p>
            <a:fld id="{5C28581E-98AF-9D47-8A00-9FE2423698C9}" type="slidenum">
              <a:rPr lang="nl-BE" smtClean="0"/>
              <a:pPr/>
              <a:t>65</a:t>
            </a:fld>
            <a:endParaRPr lang="nl-BE"/>
          </a:p>
        </p:txBody>
      </p:sp>
      <p:sp>
        <p:nvSpPr>
          <p:cNvPr id="4" name="Tijdelijke aanduiding voor voettekst 3">
            <a:extLst>
              <a:ext uri="{FF2B5EF4-FFF2-40B4-BE49-F238E27FC236}">
                <a16:creationId xmlns:a16="http://schemas.microsoft.com/office/drawing/2014/main" id="{0B5CCB3A-71D2-70B1-F05A-8EF29E1A0AF7}"/>
              </a:ext>
            </a:extLst>
          </p:cNvPr>
          <p:cNvSpPr>
            <a:spLocks noGrp="1"/>
          </p:cNvSpPr>
          <p:nvPr>
            <p:ph type="ftr" sz="quarter" idx="11"/>
          </p:nvPr>
        </p:nvSpPr>
        <p:spPr/>
        <p:txBody>
          <a:bodyPr/>
          <a:lstStyle/>
          <a:p>
            <a:r>
              <a:rPr lang="nl-BE"/>
              <a:t>Presentatie Boerennatuur</a:t>
            </a:r>
          </a:p>
        </p:txBody>
      </p:sp>
      <p:sp>
        <p:nvSpPr>
          <p:cNvPr id="5" name="Titel 4">
            <a:extLst>
              <a:ext uri="{FF2B5EF4-FFF2-40B4-BE49-F238E27FC236}">
                <a16:creationId xmlns:a16="http://schemas.microsoft.com/office/drawing/2014/main" id="{C44BCEC7-4EA0-0695-C07F-6DAB1CC4E5C8}"/>
              </a:ext>
            </a:extLst>
          </p:cNvPr>
          <p:cNvSpPr>
            <a:spLocks noGrp="1"/>
          </p:cNvSpPr>
          <p:nvPr>
            <p:ph type="title"/>
          </p:nvPr>
        </p:nvSpPr>
        <p:spPr/>
        <p:txBody>
          <a:bodyPr>
            <a:normAutofit fontScale="90000"/>
          </a:bodyPr>
          <a:lstStyle/>
          <a:p>
            <a:r>
              <a:rPr lang="nl-BE" sz="2400" dirty="0">
                <a:solidFill>
                  <a:srgbClr val="0070C0"/>
                </a:solidFill>
              </a:rPr>
              <a:t>Spotten van opportuniteiten</a:t>
            </a:r>
            <a:br>
              <a:rPr lang="nl-BE" sz="2400" dirty="0">
                <a:solidFill>
                  <a:srgbClr val="0070C0"/>
                </a:solidFill>
              </a:rPr>
            </a:br>
            <a:endParaRPr lang="nl-BE" dirty="0"/>
          </a:p>
        </p:txBody>
      </p:sp>
      <p:sp>
        <p:nvSpPr>
          <p:cNvPr id="6" name="Tijdelijke aanduiding voor inhoud 5">
            <a:extLst>
              <a:ext uri="{FF2B5EF4-FFF2-40B4-BE49-F238E27FC236}">
                <a16:creationId xmlns:a16="http://schemas.microsoft.com/office/drawing/2014/main" id="{8448CD2D-03F8-FEED-3B62-00E7C68DF815}"/>
              </a:ext>
            </a:extLst>
          </p:cNvPr>
          <p:cNvSpPr>
            <a:spLocks noGrp="1"/>
          </p:cNvSpPr>
          <p:nvPr>
            <p:ph idx="1"/>
          </p:nvPr>
        </p:nvSpPr>
        <p:spPr>
          <a:xfrm>
            <a:off x="709792" y="1106424"/>
            <a:ext cx="7886700" cy="2360676"/>
          </a:xfrm>
        </p:spPr>
        <p:txBody>
          <a:bodyPr>
            <a:normAutofit/>
          </a:bodyPr>
          <a:lstStyle/>
          <a:p>
            <a:r>
              <a:rPr lang="nl-BE" sz="1800" dirty="0">
                <a:sym typeface="Wingdings" panose="05000000000000000000" pitchFamily="2" charset="2"/>
              </a:rPr>
              <a:t>Stuwmogelijkheden / herstel kapotte stuwen?</a:t>
            </a:r>
          </a:p>
          <a:p>
            <a:r>
              <a:rPr lang="nl-BE" dirty="0"/>
              <a:t>Peilgestuurde drainage –&gt; ook omgekeerd bruikbaar?</a:t>
            </a:r>
          </a:p>
          <a:p>
            <a:endParaRPr lang="nl-BE" dirty="0"/>
          </a:p>
          <a:p>
            <a:endParaRPr lang="nl-BE" dirty="0"/>
          </a:p>
          <a:p>
            <a:endParaRPr lang="nl-BE" dirty="0"/>
          </a:p>
          <a:p>
            <a:endParaRPr lang="nl-BE" dirty="0"/>
          </a:p>
        </p:txBody>
      </p:sp>
    </p:spTree>
    <p:extLst>
      <p:ext uri="{BB962C8B-B14F-4D97-AF65-F5344CB8AC3E}">
        <p14:creationId xmlns:p14="http://schemas.microsoft.com/office/powerpoint/2010/main" val="3492498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5C93FF9-D183-C261-3DE1-2513164C6E51}"/>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10B46FAF-57FA-DF33-1EA4-A56E104E78F7}"/>
              </a:ext>
            </a:extLst>
          </p:cNvPr>
          <p:cNvSpPr>
            <a:spLocks noGrp="1"/>
          </p:cNvSpPr>
          <p:nvPr>
            <p:ph type="sldNum" sz="quarter" idx="12"/>
          </p:nvPr>
        </p:nvSpPr>
        <p:spPr/>
        <p:txBody>
          <a:bodyPr/>
          <a:lstStyle/>
          <a:p>
            <a:fld id="{5C28581E-98AF-9D47-8A00-9FE2423698C9}" type="slidenum">
              <a:rPr lang="nl-BE" smtClean="0"/>
              <a:pPr/>
              <a:t>66</a:t>
            </a:fld>
            <a:endParaRPr lang="nl-BE"/>
          </a:p>
        </p:txBody>
      </p:sp>
      <p:sp>
        <p:nvSpPr>
          <p:cNvPr id="4" name="Tijdelijke aanduiding voor voettekst 3">
            <a:extLst>
              <a:ext uri="{FF2B5EF4-FFF2-40B4-BE49-F238E27FC236}">
                <a16:creationId xmlns:a16="http://schemas.microsoft.com/office/drawing/2014/main" id="{5DAD3A17-49B2-3E8C-DEC8-EE163672312E}"/>
              </a:ext>
            </a:extLst>
          </p:cNvPr>
          <p:cNvSpPr>
            <a:spLocks noGrp="1"/>
          </p:cNvSpPr>
          <p:nvPr>
            <p:ph type="ftr" sz="quarter" idx="11"/>
          </p:nvPr>
        </p:nvSpPr>
        <p:spPr/>
        <p:txBody>
          <a:bodyPr/>
          <a:lstStyle/>
          <a:p>
            <a:r>
              <a:rPr lang="nl-BE"/>
              <a:t>Presentatie Boerennatuur</a:t>
            </a:r>
          </a:p>
        </p:txBody>
      </p:sp>
      <p:pic>
        <p:nvPicPr>
          <p:cNvPr id="11" name="Afbeelding 10" descr="Afbeelding met kaart&#10;&#10;Automatisch gegenereerde beschrijving">
            <a:extLst>
              <a:ext uri="{FF2B5EF4-FFF2-40B4-BE49-F238E27FC236}">
                <a16:creationId xmlns:a16="http://schemas.microsoft.com/office/drawing/2014/main" id="{90A169E7-3C6C-7106-C12C-9601EFA31F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272" y="191194"/>
            <a:ext cx="8187064" cy="4674550"/>
          </a:xfrm>
          <a:prstGeom prst="rect">
            <a:avLst/>
          </a:prstGeom>
        </p:spPr>
      </p:pic>
    </p:spTree>
    <p:extLst>
      <p:ext uri="{BB962C8B-B14F-4D97-AF65-F5344CB8AC3E}">
        <p14:creationId xmlns:p14="http://schemas.microsoft.com/office/powerpoint/2010/main" val="571207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5C93FF9-D183-C261-3DE1-2513164C6E51}"/>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10B46FAF-57FA-DF33-1EA4-A56E104E78F7}"/>
              </a:ext>
            </a:extLst>
          </p:cNvPr>
          <p:cNvSpPr>
            <a:spLocks noGrp="1"/>
          </p:cNvSpPr>
          <p:nvPr>
            <p:ph type="sldNum" sz="quarter" idx="12"/>
          </p:nvPr>
        </p:nvSpPr>
        <p:spPr/>
        <p:txBody>
          <a:bodyPr/>
          <a:lstStyle/>
          <a:p>
            <a:fld id="{5C28581E-98AF-9D47-8A00-9FE2423698C9}" type="slidenum">
              <a:rPr lang="nl-BE" smtClean="0"/>
              <a:pPr/>
              <a:t>67</a:t>
            </a:fld>
            <a:endParaRPr lang="nl-BE"/>
          </a:p>
        </p:txBody>
      </p:sp>
      <p:sp>
        <p:nvSpPr>
          <p:cNvPr id="4" name="Tijdelijke aanduiding voor voettekst 3">
            <a:extLst>
              <a:ext uri="{FF2B5EF4-FFF2-40B4-BE49-F238E27FC236}">
                <a16:creationId xmlns:a16="http://schemas.microsoft.com/office/drawing/2014/main" id="{5DAD3A17-49B2-3E8C-DEC8-EE163672312E}"/>
              </a:ext>
            </a:extLst>
          </p:cNvPr>
          <p:cNvSpPr>
            <a:spLocks noGrp="1"/>
          </p:cNvSpPr>
          <p:nvPr>
            <p:ph type="ftr" sz="quarter" idx="11"/>
          </p:nvPr>
        </p:nvSpPr>
        <p:spPr/>
        <p:txBody>
          <a:bodyPr/>
          <a:lstStyle/>
          <a:p>
            <a:r>
              <a:rPr lang="nl-BE"/>
              <a:t>Presentatie Boerennatuur</a:t>
            </a:r>
          </a:p>
        </p:txBody>
      </p:sp>
      <p:pic>
        <p:nvPicPr>
          <p:cNvPr id="10" name="Afbeelding 9" descr="Afbeelding met tekst, elektronica&#10;&#10;Automatisch gegenereerde beschrijving">
            <a:extLst>
              <a:ext uri="{FF2B5EF4-FFF2-40B4-BE49-F238E27FC236}">
                <a16:creationId xmlns:a16="http://schemas.microsoft.com/office/drawing/2014/main" id="{9F0D126D-071B-5C6E-E854-09B13CE361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259" y="-3913"/>
            <a:ext cx="7806347" cy="5143500"/>
          </a:xfrm>
          <a:prstGeom prst="rect">
            <a:avLst/>
          </a:prstGeom>
        </p:spPr>
      </p:pic>
      <p:sp>
        <p:nvSpPr>
          <p:cNvPr id="13" name="Tijdelijke aanduiding voor inhoud 5">
            <a:extLst>
              <a:ext uri="{FF2B5EF4-FFF2-40B4-BE49-F238E27FC236}">
                <a16:creationId xmlns:a16="http://schemas.microsoft.com/office/drawing/2014/main" id="{DFE498CA-92B7-3B4B-59D1-EFE4C7B6A963}"/>
              </a:ext>
            </a:extLst>
          </p:cNvPr>
          <p:cNvSpPr>
            <a:spLocks noGrp="1"/>
          </p:cNvSpPr>
          <p:nvPr>
            <p:ph idx="1"/>
          </p:nvPr>
        </p:nvSpPr>
        <p:spPr>
          <a:xfrm>
            <a:off x="677733" y="50211"/>
            <a:ext cx="5791335" cy="608401"/>
          </a:xfrm>
        </p:spPr>
        <p:txBody>
          <a:bodyPr/>
          <a:lstStyle/>
          <a:p>
            <a:pPr marL="0" indent="0">
              <a:buNone/>
            </a:pPr>
            <a:r>
              <a:rPr lang="nl-BE">
                <a:solidFill>
                  <a:schemeClr val="bg1"/>
                </a:solidFill>
                <a:hlinkClick r:id="rId3">
                  <a:extLst>
                    <a:ext uri="{A12FA001-AC4F-418D-AE19-62706E023703}">
                      <ahyp:hlinkClr xmlns:ahyp="http://schemas.microsoft.com/office/drawing/2018/hyperlinkcolor" val="tx"/>
                    </a:ext>
                  </a:extLst>
                </a:hlinkClick>
              </a:rPr>
              <a:t>https://www.nieuwsblad.be/cnt/dmf20220812_96518830</a:t>
            </a:r>
            <a:endParaRPr lang="nl-BE">
              <a:solidFill>
                <a:schemeClr val="bg1"/>
              </a:solidFill>
            </a:endParaRPr>
          </a:p>
          <a:p>
            <a:endParaRPr lang="nl-BE">
              <a:solidFill>
                <a:schemeClr val="bg1"/>
              </a:solidFill>
            </a:endParaRPr>
          </a:p>
          <a:p>
            <a:pPr marL="0" indent="0">
              <a:buNone/>
            </a:pPr>
            <a:endParaRPr lang="nl-BE">
              <a:solidFill>
                <a:schemeClr val="bg1"/>
              </a:solidFill>
            </a:endParaRPr>
          </a:p>
        </p:txBody>
      </p:sp>
    </p:spTree>
    <p:extLst>
      <p:ext uri="{BB962C8B-B14F-4D97-AF65-F5344CB8AC3E}">
        <p14:creationId xmlns:p14="http://schemas.microsoft.com/office/powerpoint/2010/main" val="31782856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0AFCB-F488-3797-F259-997FACE91DE4}"/>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7C7E93DB-BF6E-FC60-E864-179A02D4D503}"/>
              </a:ext>
            </a:extLst>
          </p:cNvPr>
          <p:cNvSpPr>
            <a:spLocks noGrp="1"/>
          </p:cNvSpPr>
          <p:nvPr>
            <p:ph type="sldNum" sz="quarter" idx="12"/>
          </p:nvPr>
        </p:nvSpPr>
        <p:spPr/>
        <p:txBody>
          <a:bodyPr/>
          <a:lstStyle/>
          <a:p>
            <a:fld id="{5C28581E-98AF-9D47-8A00-9FE2423698C9}" type="slidenum">
              <a:rPr lang="nl-BE" smtClean="0"/>
              <a:pPr/>
              <a:t>68</a:t>
            </a:fld>
            <a:endParaRPr lang="nl-BE"/>
          </a:p>
        </p:txBody>
      </p:sp>
      <p:sp>
        <p:nvSpPr>
          <p:cNvPr id="4" name="Tijdelijke aanduiding voor voettekst 3">
            <a:extLst>
              <a:ext uri="{FF2B5EF4-FFF2-40B4-BE49-F238E27FC236}">
                <a16:creationId xmlns:a16="http://schemas.microsoft.com/office/drawing/2014/main" id="{E8BF6ED9-6F73-0AD8-05B1-738BC52670F0}"/>
              </a:ext>
            </a:extLst>
          </p:cNvPr>
          <p:cNvSpPr>
            <a:spLocks noGrp="1"/>
          </p:cNvSpPr>
          <p:nvPr>
            <p:ph type="ftr" sz="quarter" idx="11"/>
          </p:nvPr>
        </p:nvSpPr>
        <p:spPr/>
        <p:txBody>
          <a:bodyPr/>
          <a:lstStyle/>
          <a:p>
            <a:r>
              <a:rPr lang="nl-BE"/>
              <a:t>Presentatie Boerennatuur</a:t>
            </a:r>
          </a:p>
        </p:txBody>
      </p:sp>
      <p:sp>
        <p:nvSpPr>
          <p:cNvPr id="7" name="Tijdelijke aanduiding voor inhoud 5">
            <a:extLst>
              <a:ext uri="{FF2B5EF4-FFF2-40B4-BE49-F238E27FC236}">
                <a16:creationId xmlns:a16="http://schemas.microsoft.com/office/drawing/2014/main" id="{57C06EA0-31D4-C671-046E-61E94407F29C}"/>
              </a:ext>
            </a:extLst>
          </p:cNvPr>
          <p:cNvSpPr>
            <a:spLocks noGrp="1"/>
          </p:cNvSpPr>
          <p:nvPr>
            <p:ph idx="1"/>
          </p:nvPr>
        </p:nvSpPr>
        <p:spPr>
          <a:xfrm>
            <a:off x="628650" y="-24265"/>
            <a:ext cx="7886700" cy="847067"/>
          </a:xfrm>
        </p:spPr>
        <p:txBody>
          <a:bodyPr/>
          <a:lstStyle/>
          <a:p>
            <a:pPr marL="0" indent="0">
              <a:buNone/>
            </a:pPr>
            <a:endParaRPr lang="nl-BE"/>
          </a:p>
          <a:p>
            <a:pPr marL="0" indent="0">
              <a:buNone/>
            </a:pPr>
            <a:r>
              <a:rPr lang="nl-BE" sz="2400">
                <a:solidFill>
                  <a:srgbClr val="0070C0"/>
                </a:solidFill>
              </a:rPr>
              <a:t>Eigenaarschap</a:t>
            </a:r>
          </a:p>
          <a:p>
            <a:endParaRPr lang="nl-BE"/>
          </a:p>
        </p:txBody>
      </p:sp>
      <p:pic>
        <p:nvPicPr>
          <p:cNvPr id="9" name="Afbeelding 8" descr="Afbeelding met gras, buiten, lucht, veld&#10;&#10;Automatisch gegenereerde beschrijving">
            <a:extLst>
              <a:ext uri="{FF2B5EF4-FFF2-40B4-BE49-F238E27FC236}">
                <a16:creationId xmlns:a16="http://schemas.microsoft.com/office/drawing/2014/main" id="{9C7A7561-91AE-B7DF-3F8B-A48F7F74DA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8547" y="856919"/>
            <a:ext cx="6347132" cy="3975872"/>
          </a:xfrm>
          <a:prstGeom prst="rect">
            <a:avLst/>
          </a:prstGeom>
        </p:spPr>
      </p:pic>
    </p:spTree>
    <p:extLst>
      <p:ext uri="{BB962C8B-B14F-4D97-AF65-F5344CB8AC3E}">
        <p14:creationId xmlns:p14="http://schemas.microsoft.com/office/powerpoint/2010/main" val="14791001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Afbeelding met gras, buiten, lucht, person&#10;&#10;Automatisch gegenereerde beschrijving">
            <a:extLst>
              <a:ext uri="{FF2B5EF4-FFF2-40B4-BE49-F238E27FC236}">
                <a16:creationId xmlns:a16="http://schemas.microsoft.com/office/drawing/2014/main" id="{EBA072D1-C5DB-455C-8764-7963DF4170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 y="961"/>
            <a:ext cx="9143985" cy="5142539"/>
          </a:xfrm>
          <a:prstGeom prst="rect">
            <a:avLst/>
          </a:prstGeom>
        </p:spPr>
      </p:pic>
      <p:sp>
        <p:nvSpPr>
          <p:cNvPr id="3" name="Content Placeholder 2">
            <a:extLst>
              <a:ext uri="{FF2B5EF4-FFF2-40B4-BE49-F238E27FC236}">
                <a16:creationId xmlns:a16="http://schemas.microsoft.com/office/drawing/2014/main" id="{9394F735-33AF-4316-94F9-FF79505A5A66}"/>
              </a:ext>
            </a:extLst>
          </p:cNvPr>
          <p:cNvSpPr txBox="1">
            <a:spLocks/>
          </p:cNvSpPr>
          <p:nvPr/>
        </p:nvSpPr>
        <p:spPr>
          <a:xfrm>
            <a:off x="214055" y="3420634"/>
            <a:ext cx="6000698" cy="320537"/>
          </a:xfrm>
          <a:prstGeom prst="rect">
            <a:avLst/>
          </a:prstGeom>
          <a:noFill/>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err="1">
                <a:solidFill>
                  <a:schemeClr val="bg1"/>
                </a:solidFill>
              </a:rPr>
              <a:t>Draagvlak</a:t>
            </a:r>
            <a:endParaRPr lang="en-US" sz="1800" b="1">
              <a:solidFill>
                <a:schemeClr val="bg1"/>
              </a:solidFill>
              <a:cs typeface="Calibri"/>
            </a:endParaRPr>
          </a:p>
          <a:p>
            <a:endParaRPr lang="en-US" sz="2100" b="1">
              <a:solidFill>
                <a:schemeClr val="bg1"/>
              </a:solidFill>
              <a:cs typeface="Calibri"/>
            </a:endParaRPr>
          </a:p>
        </p:txBody>
      </p:sp>
      <p:sp>
        <p:nvSpPr>
          <p:cNvPr id="5" name="Tekstvak 4">
            <a:extLst>
              <a:ext uri="{FF2B5EF4-FFF2-40B4-BE49-F238E27FC236}">
                <a16:creationId xmlns:a16="http://schemas.microsoft.com/office/drawing/2014/main" id="{CF17B5C6-B7AB-5B18-EF1A-D5E423B3D923}"/>
              </a:ext>
            </a:extLst>
          </p:cNvPr>
          <p:cNvSpPr txBox="1"/>
          <p:nvPr/>
        </p:nvSpPr>
        <p:spPr>
          <a:xfrm>
            <a:off x="500743" y="3830206"/>
            <a:ext cx="4641668" cy="369332"/>
          </a:xfrm>
          <a:prstGeom prst="rect">
            <a:avLst/>
          </a:prstGeom>
          <a:noFill/>
        </p:spPr>
        <p:txBody>
          <a:bodyPr wrap="square">
            <a:spAutoFit/>
          </a:bodyPr>
          <a:lstStyle/>
          <a:p>
            <a:pPr marL="285750" indent="-285750">
              <a:buFont typeface="Arial" panose="020B0604020202020204" pitchFamily="34" charset="0"/>
              <a:buChar char="•"/>
            </a:pPr>
            <a:r>
              <a:rPr lang="en-US" sz="1800" b="1" err="1">
                <a:solidFill>
                  <a:schemeClr val="bg1"/>
                </a:solidFill>
                <a:cs typeface="Calibri"/>
              </a:rPr>
              <a:t>Snel</a:t>
            </a:r>
            <a:r>
              <a:rPr lang="en-US" sz="1800" b="1">
                <a:solidFill>
                  <a:schemeClr val="bg1"/>
                </a:solidFill>
                <a:cs typeface="Calibri"/>
              </a:rPr>
              <a:t> </a:t>
            </a:r>
            <a:r>
              <a:rPr lang="en-US" sz="1800" b="1" err="1">
                <a:solidFill>
                  <a:schemeClr val="bg1"/>
                </a:solidFill>
                <a:cs typeface="Calibri"/>
              </a:rPr>
              <a:t>inzetbaar</a:t>
            </a:r>
            <a:endParaRPr lang="en-US" sz="1800" b="1">
              <a:solidFill>
                <a:schemeClr val="bg1"/>
              </a:solidFill>
              <a:cs typeface="Calibri"/>
            </a:endParaRPr>
          </a:p>
        </p:txBody>
      </p:sp>
      <p:sp>
        <p:nvSpPr>
          <p:cNvPr id="7" name="Tekstvak 6">
            <a:extLst>
              <a:ext uri="{FF2B5EF4-FFF2-40B4-BE49-F238E27FC236}">
                <a16:creationId xmlns:a16="http://schemas.microsoft.com/office/drawing/2014/main" id="{06A52B97-2907-EBCC-28E0-A4F2E55985FC}"/>
              </a:ext>
            </a:extLst>
          </p:cNvPr>
          <p:cNvSpPr txBox="1"/>
          <p:nvPr/>
        </p:nvSpPr>
        <p:spPr>
          <a:xfrm>
            <a:off x="500743" y="4219053"/>
            <a:ext cx="6000698" cy="369332"/>
          </a:xfrm>
          <a:prstGeom prst="rect">
            <a:avLst/>
          </a:prstGeom>
          <a:noFill/>
        </p:spPr>
        <p:txBody>
          <a:bodyPr wrap="square">
            <a:spAutoFit/>
          </a:bodyPr>
          <a:lstStyle/>
          <a:p>
            <a:pPr marL="285750" indent="-285750">
              <a:buFont typeface="Arial" panose="020B0604020202020204" pitchFamily="34" charset="0"/>
              <a:buChar char="•"/>
            </a:pPr>
            <a:r>
              <a:rPr lang="en-US" sz="1800" b="1" err="1">
                <a:solidFill>
                  <a:schemeClr val="bg1"/>
                </a:solidFill>
                <a:cs typeface="Calibri"/>
              </a:rPr>
              <a:t>Zonder</a:t>
            </a:r>
            <a:r>
              <a:rPr lang="en-US" sz="1800" b="1">
                <a:solidFill>
                  <a:schemeClr val="bg1"/>
                </a:solidFill>
                <a:cs typeface="Calibri"/>
              </a:rPr>
              <a:t> </a:t>
            </a:r>
            <a:r>
              <a:rPr lang="en-US" sz="1800" b="1" err="1">
                <a:solidFill>
                  <a:schemeClr val="bg1"/>
                </a:solidFill>
                <a:cs typeface="Calibri"/>
              </a:rPr>
              <a:t>verlies</a:t>
            </a:r>
            <a:r>
              <a:rPr lang="en-US" sz="1800" b="1">
                <a:solidFill>
                  <a:schemeClr val="bg1"/>
                </a:solidFill>
                <a:cs typeface="Calibri"/>
              </a:rPr>
              <a:t> </a:t>
            </a:r>
            <a:r>
              <a:rPr lang="en-US" sz="1800" b="1" err="1">
                <a:solidFill>
                  <a:schemeClr val="bg1"/>
                </a:solidFill>
                <a:cs typeface="Calibri"/>
              </a:rPr>
              <a:t>productiegronden</a:t>
            </a:r>
            <a:r>
              <a:rPr lang="en-US" sz="1800" b="1">
                <a:solidFill>
                  <a:schemeClr val="bg1"/>
                </a:solidFill>
                <a:cs typeface="Calibri"/>
              </a:rPr>
              <a:t> (</a:t>
            </a:r>
            <a:r>
              <a:rPr lang="en-US" sz="1800" b="1" err="1">
                <a:solidFill>
                  <a:schemeClr val="bg1"/>
                </a:solidFill>
                <a:cs typeface="Calibri"/>
              </a:rPr>
              <a:t>ruimte-inname</a:t>
            </a:r>
            <a:r>
              <a:rPr lang="en-US" sz="1800" b="1">
                <a:solidFill>
                  <a:schemeClr val="bg1"/>
                </a:solidFill>
                <a:cs typeface="Calibri"/>
              </a:rPr>
              <a:t>)</a:t>
            </a:r>
          </a:p>
        </p:txBody>
      </p:sp>
      <p:sp>
        <p:nvSpPr>
          <p:cNvPr id="9" name="Tekstvak 8">
            <a:extLst>
              <a:ext uri="{FF2B5EF4-FFF2-40B4-BE49-F238E27FC236}">
                <a16:creationId xmlns:a16="http://schemas.microsoft.com/office/drawing/2014/main" id="{D048EBF9-C5D2-29F1-7D2F-A32DDCB96616}"/>
              </a:ext>
            </a:extLst>
          </p:cNvPr>
          <p:cNvSpPr txBox="1"/>
          <p:nvPr/>
        </p:nvSpPr>
        <p:spPr>
          <a:xfrm>
            <a:off x="500742" y="4596638"/>
            <a:ext cx="6265817" cy="369332"/>
          </a:xfrm>
          <a:prstGeom prst="rect">
            <a:avLst/>
          </a:prstGeom>
          <a:noFill/>
        </p:spPr>
        <p:txBody>
          <a:bodyPr wrap="square">
            <a:spAutoFit/>
          </a:bodyPr>
          <a:lstStyle/>
          <a:p>
            <a:pPr marL="285750" indent="-285750">
              <a:buFont typeface="Arial" panose="020B0604020202020204" pitchFamily="34" charset="0"/>
              <a:buChar char="•"/>
            </a:pPr>
            <a:r>
              <a:rPr lang="en-US" sz="1800" b="1">
                <a:solidFill>
                  <a:schemeClr val="bg1"/>
                </a:solidFill>
                <a:cs typeface="Calibri"/>
              </a:rPr>
              <a:t>In eigen </a:t>
            </a:r>
            <a:r>
              <a:rPr lang="en-US" sz="1800" b="1" err="1">
                <a:solidFill>
                  <a:schemeClr val="bg1"/>
                </a:solidFill>
                <a:cs typeface="Calibri"/>
              </a:rPr>
              <a:t>beheer</a:t>
            </a:r>
            <a:r>
              <a:rPr lang="en-US" sz="1800" b="1">
                <a:solidFill>
                  <a:schemeClr val="bg1"/>
                </a:solidFill>
                <a:cs typeface="Calibri"/>
              </a:rPr>
              <a:t> (</a:t>
            </a:r>
            <a:r>
              <a:rPr lang="en-US" sz="1800" b="1" err="1">
                <a:solidFill>
                  <a:schemeClr val="bg1"/>
                </a:solidFill>
                <a:cs typeface="Calibri"/>
              </a:rPr>
              <a:t>waterconservering</a:t>
            </a:r>
            <a:r>
              <a:rPr lang="en-US" sz="1800" b="1">
                <a:solidFill>
                  <a:schemeClr val="bg1"/>
                </a:solidFill>
                <a:cs typeface="Calibri"/>
              </a:rPr>
              <a:t> maar </a:t>
            </a:r>
            <a:r>
              <a:rPr lang="en-US" sz="1800" b="1" err="1">
                <a:solidFill>
                  <a:schemeClr val="bg1"/>
                </a:solidFill>
                <a:cs typeface="Calibri"/>
              </a:rPr>
              <a:t>ook</a:t>
            </a:r>
            <a:r>
              <a:rPr lang="en-US" sz="1800" b="1">
                <a:solidFill>
                  <a:schemeClr val="bg1"/>
                </a:solidFill>
                <a:cs typeface="Calibri"/>
              </a:rPr>
              <a:t> </a:t>
            </a:r>
            <a:r>
              <a:rPr lang="en-US" sz="1800" b="1" err="1">
                <a:solidFill>
                  <a:schemeClr val="bg1"/>
                </a:solidFill>
                <a:cs typeface="Calibri"/>
              </a:rPr>
              <a:t>peilbeheer</a:t>
            </a:r>
            <a:r>
              <a:rPr lang="en-US" sz="1800" b="1">
                <a:solidFill>
                  <a:schemeClr val="bg1"/>
                </a:solidFill>
                <a:cs typeface="Calibri"/>
              </a:rPr>
              <a:t>)</a:t>
            </a:r>
          </a:p>
        </p:txBody>
      </p:sp>
    </p:spTree>
    <p:extLst>
      <p:ext uri="{BB962C8B-B14F-4D97-AF65-F5344CB8AC3E}">
        <p14:creationId xmlns:p14="http://schemas.microsoft.com/office/powerpoint/2010/main" val="31623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6A362E9-D709-C522-4CDA-FE0912F69BE7}"/>
              </a:ext>
            </a:extLst>
          </p:cNvPr>
          <p:cNvSpPr>
            <a:spLocks noGrp="1"/>
          </p:cNvSpPr>
          <p:nvPr>
            <p:ph type="dt" sz="half" idx="10"/>
          </p:nvPr>
        </p:nvSpPr>
        <p:spPr/>
        <p:txBody>
          <a:bodyPr/>
          <a:lstStyle/>
          <a:p>
            <a:fld id="{845FA687-FD54-2B45-9388-B7E2A76E0A60}" type="datetime1">
              <a:rPr lang="nl-BE" smtClean="0"/>
              <a:t>15/10/2024</a:t>
            </a:fld>
            <a:endParaRPr lang="nl-BE" dirty="0"/>
          </a:p>
        </p:txBody>
      </p:sp>
      <p:sp>
        <p:nvSpPr>
          <p:cNvPr id="3" name="Tijdelijke aanduiding voor dianummer 2">
            <a:extLst>
              <a:ext uri="{FF2B5EF4-FFF2-40B4-BE49-F238E27FC236}">
                <a16:creationId xmlns:a16="http://schemas.microsoft.com/office/drawing/2014/main" id="{03159218-E4E4-9C42-A0E5-38B6139B8CF6}"/>
              </a:ext>
            </a:extLst>
          </p:cNvPr>
          <p:cNvSpPr>
            <a:spLocks noGrp="1"/>
          </p:cNvSpPr>
          <p:nvPr>
            <p:ph type="sldNum" sz="quarter" idx="12"/>
          </p:nvPr>
        </p:nvSpPr>
        <p:spPr/>
        <p:txBody>
          <a:bodyPr/>
          <a:lstStyle/>
          <a:p>
            <a:fld id="{5C28581E-98AF-9D47-8A00-9FE2423698C9}" type="slidenum">
              <a:rPr lang="nl-BE" smtClean="0"/>
              <a:pPr/>
              <a:t>7</a:t>
            </a:fld>
            <a:endParaRPr lang="nl-BE" dirty="0"/>
          </a:p>
        </p:txBody>
      </p:sp>
      <p:sp>
        <p:nvSpPr>
          <p:cNvPr id="4" name="Tijdelijke aanduiding voor voettekst 3">
            <a:extLst>
              <a:ext uri="{FF2B5EF4-FFF2-40B4-BE49-F238E27FC236}">
                <a16:creationId xmlns:a16="http://schemas.microsoft.com/office/drawing/2014/main" id="{1A9F0AF6-257F-0168-9F6F-0991B7331B02}"/>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F6F938F9-7832-B71E-8CC7-F9134D9AD491}"/>
              </a:ext>
            </a:extLst>
          </p:cNvPr>
          <p:cNvSpPr>
            <a:spLocks noGrp="1"/>
          </p:cNvSpPr>
          <p:nvPr>
            <p:ph type="title"/>
          </p:nvPr>
        </p:nvSpPr>
        <p:spPr/>
        <p:txBody>
          <a:bodyPr/>
          <a:lstStyle/>
          <a:p>
            <a:endParaRPr lang="nl-BE"/>
          </a:p>
        </p:txBody>
      </p:sp>
      <p:pic>
        <p:nvPicPr>
          <p:cNvPr id="12" name="Tijdelijke aanduiding voor inhoud 11">
            <a:extLst>
              <a:ext uri="{FF2B5EF4-FFF2-40B4-BE49-F238E27FC236}">
                <a16:creationId xmlns:a16="http://schemas.microsoft.com/office/drawing/2014/main" id="{DFF0AC40-E5B0-6044-62E5-716F7CDAF5D2}"/>
              </a:ext>
            </a:extLst>
          </p:cNvPr>
          <p:cNvPicPr>
            <a:picLocks noGrp="1" noChangeAspect="1"/>
          </p:cNvPicPr>
          <p:nvPr>
            <p:ph idx="1"/>
          </p:nvPr>
        </p:nvPicPr>
        <p:blipFill>
          <a:blip r:embed="rId2"/>
          <a:stretch>
            <a:fillRect/>
          </a:stretch>
        </p:blipFill>
        <p:spPr>
          <a:xfrm>
            <a:off x="1363956" y="1061173"/>
            <a:ext cx="6736050" cy="3729037"/>
          </a:xfrm>
          <a:prstGeom prst="rect">
            <a:avLst/>
          </a:prstGeom>
        </p:spPr>
      </p:pic>
    </p:spTree>
    <p:extLst>
      <p:ext uri="{BB962C8B-B14F-4D97-AF65-F5344CB8AC3E}">
        <p14:creationId xmlns:p14="http://schemas.microsoft.com/office/powerpoint/2010/main" val="23267683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0AFCB-F488-3797-F259-997FACE91DE4}"/>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7C7E93DB-BF6E-FC60-E864-179A02D4D503}"/>
              </a:ext>
            </a:extLst>
          </p:cNvPr>
          <p:cNvSpPr>
            <a:spLocks noGrp="1"/>
          </p:cNvSpPr>
          <p:nvPr>
            <p:ph type="sldNum" sz="quarter" idx="12"/>
          </p:nvPr>
        </p:nvSpPr>
        <p:spPr/>
        <p:txBody>
          <a:bodyPr/>
          <a:lstStyle/>
          <a:p>
            <a:fld id="{5C28581E-98AF-9D47-8A00-9FE2423698C9}" type="slidenum">
              <a:rPr lang="nl-BE" smtClean="0"/>
              <a:pPr/>
              <a:t>70</a:t>
            </a:fld>
            <a:endParaRPr lang="nl-BE"/>
          </a:p>
        </p:txBody>
      </p:sp>
      <p:sp>
        <p:nvSpPr>
          <p:cNvPr id="4" name="Tijdelijke aanduiding voor voettekst 3">
            <a:extLst>
              <a:ext uri="{FF2B5EF4-FFF2-40B4-BE49-F238E27FC236}">
                <a16:creationId xmlns:a16="http://schemas.microsoft.com/office/drawing/2014/main" id="{E8BF6ED9-6F73-0AD8-05B1-738BC52670F0}"/>
              </a:ext>
            </a:extLst>
          </p:cNvPr>
          <p:cNvSpPr>
            <a:spLocks noGrp="1"/>
          </p:cNvSpPr>
          <p:nvPr>
            <p:ph type="ftr" sz="quarter" idx="11"/>
          </p:nvPr>
        </p:nvSpPr>
        <p:spPr/>
        <p:txBody>
          <a:bodyPr/>
          <a:lstStyle/>
          <a:p>
            <a:r>
              <a:rPr lang="nl-BE"/>
              <a:t>Presentatie Boerennatuur</a:t>
            </a:r>
          </a:p>
        </p:txBody>
      </p:sp>
      <p:sp>
        <p:nvSpPr>
          <p:cNvPr id="7" name="Tijdelijke aanduiding voor inhoud 5">
            <a:extLst>
              <a:ext uri="{FF2B5EF4-FFF2-40B4-BE49-F238E27FC236}">
                <a16:creationId xmlns:a16="http://schemas.microsoft.com/office/drawing/2014/main" id="{57C06EA0-31D4-C671-046E-61E94407F29C}"/>
              </a:ext>
            </a:extLst>
          </p:cNvPr>
          <p:cNvSpPr>
            <a:spLocks noGrp="1"/>
          </p:cNvSpPr>
          <p:nvPr>
            <p:ph idx="1"/>
          </p:nvPr>
        </p:nvSpPr>
        <p:spPr>
          <a:xfrm>
            <a:off x="689394" y="262128"/>
            <a:ext cx="7886700" cy="847067"/>
          </a:xfrm>
        </p:spPr>
        <p:txBody>
          <a:bodyPr/>
          <a:lstStyle/>
          <a:p>
            <a:pPr marL="0" indent="0">
              <a:buNone/>
            </a:pPr>
            <a:endParaRPr lang="nl-BE" dirty="0"/>
          </a:p>
          <a:p>
            <a:pPr marL="0" indent="0">
              <a:buNone/>
            </a:pPr>
            <a:r>
              <a:rPr lang="nl-BE" sz="2400" dirty="0">
                <a:solidFill>
                  <a:srgbClr val="0070C0"/>
                </a:solidFill>
              </a:rPr>
              <a:t>Vertrouwen</a:t>
            </a:r>
          </a:p>
          <a:p>
            <a:endParaRPr lang="nl-BE" dirty="0"/>
          </a:p>
        </p:txBody>
      </p:sp>
      <p:pic>
        <p:nvPicPr>
          <p:cNvPr id="8" name="Afbeelding 7">
            <a:extLst>
              <a:ext uri="{FF2B5EF4-FFF2-40B4-BE49-F238E27FC236}">
                <a16:creationId xmlns:a16="http://schemas.microsoft.com/office/drawing/2014/main" id="{A188ECFE-DC71-86B7-B227-8FD9EA9C65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0634" y="1051335"/>
            <a:ext cx="6025837" cy="2889007"/>
          </a:xfrm>
          <a:prstGeom prst="rect">
            <a:avLst/>
          </a:prstGeom>
        </p:spPr>
      </p:pic>
    </p:spTree>
    <p:extLst>
      <p:ext uri="{BB962C8B-B14F-4D97-AF65-F5344CB8AC3E}">
        <p14:creationId xmlns:p14="http://schemas.microsoft.com/office/powerpoint/2010/main" val="25503998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FB64171-4215-F357-D7F1-1293176021AA}"/>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C34F2887-ADDE-FE37-FBC5-5B2FAB576EF9}"/>
              </a:ext>
            </a:extLst>
          </p:cNvPr>
          <p:cNvSpPr>
            <a:spLocks noGrp="1"/>
          </p:cNvSpPr>
          <p:nvPr>
            <p:ph type="sldNum" sz="quarter" idx="12"/>
          </p:nvPr>
        </p:nvSpPr>
        <p:spPr/>
        <p:txBody>
          <a:bodyPr/>
          <a:lstStyle/>
          <a:p>
            <a:fld id="{5C28581E-98AF-9D47-8A00-9FE2423698C9}" type="slidenum">
              <a:rPr lang="nl-BE" smtClean="0"/>
              <a:pPr/>
              <a:t>71</a:t>
            </a:fld>
            <a:endParaRPr lang="nl-BE" dirty="0"/>
          </a:p>
        </p:txBody>
      </p:sp>
      <p:sp>
        <p:nvSpPr>
          <p:cNvPr id="4" name="Tijdelijke aanduiding voor voettekst 3">
            <a:extLst>
              <a:ext uri="{FF2B5EF4-FFF2-40B4-BE49-F238E27FC236}">
                <a16:creationId xmlns:a16="http://schemas.microsoft.com/office/drawing/2014/main" id="{63509A83-0944-FC39-83E0-FB8AFEBCED6B}"/>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B389556B-02CA-9630-43C7-BA53878BEF8B}"/>
              </a:ext>
            </a:extLst>
          </p:cNvPr>
          <p:cNvSpPr>
            <a:spLocks noGrp="1"/>
          </p:cNvSpPr>
          <p:nvPr>
            <p:ph type="title"/>
          </p:nvPr>
        </p:nvSpPr>
        <p:spPr/>
        <p:txBody>
          <a:bodyPr/>
          <a:lstStyle/>
          <a:p>
            <a:r>
              <a:rPr lang="nl-BE" dirty="0"/>
              <a:t>Toelichtingen</a:t>
            </a:r>
          </a:p>
        </p:txBody>
      </p:sp>
      <p:sp>
        <p:nvSpPr>
          <p:cNvPr id="6" name="Tijdelijke aanduiding voor inhoud 5">
            <a:extLst>
              <a:ext uri="{FF2B5EF4-FFF2-40B4-BE49-F238E27FC236}">
                <a16:creationId xmlns:a16="http://schemas.microsoft.com/office/drawing/2014/main" id="{2EEC5FC5-AD48-1B2D-79BB-B586D3AAD0E5}"/>
              </a:ext>
            </a:extLst>
          </p:cNvPr>
          <p:cNvSpPr>
            <a:spLocks noGrp="1"/>
          </p:cNvSpPr>
          <p:nvPr>
            <p:ph idx="1"/>
          </p:nvPr>
        </p:nvSpPr>
        <p:spPr/>
        <p:txBody>
          <a:bodyPr/>
          <a:lstStyle/>
          <a:p>
            <a:pPr marL="0" indent="0">
              <a:buNone/>
            </a:pPr>
            <a:endParaRPr lang="nl-BE" dirty="0"/>
          </a:p>
        </p:txBody>
      </p:sp>
      <p:pic>
        <p:nvPicPr>
          <p:cNvPr id="8" name="Afbeelding 7">
            <a:extLst>
              <a:ext uri="{FF2B5EF4-FFF2-40B4-BE49-F238E27FC236}">
                <a16:creationId xmlns:a16="http://schemas.microsoft.com/office/drawing/2014/main" id="{6100F4B3-DE40-EB23-BFE7-D1C64231D1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298" y="962526"/>
            <a:ext cx="6571013" cy="3121232"/>
          </a:xfrm>
          <a:prstGeom prst="rect">
            <a:avLst/>
          </a:prstGeom>
        </p:spPr>
      </p:pic>
    </p:spTree>
    <p:extLst>
      <p:ext uri="{BB962C8B-B14F-4D97-AF65-F5344CB8AC3E}">
        <p14:creationId xmlns:p14="http://schemas.microsoft.com/office/powerpoint/2010/main" val="17585449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490D7C4-10F2-AB87-0255-51A2A5260F7B}"/>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A7E7C642-B374-8E87-15BD-7227578B0BB3}"/>
              </a:ext>
            </a:extLst>
          </p:cNvPr>
          <p:cNvSpPr>
            <a:spLocks noGrp="1"/>
          </p:cNvSpPr>
          <p:nvPr>
            <p:ph type="sldNum" sz="quarter" idx="12"/>
          </p:nvPr>
        </p:nvSpPr>
        <p:spPr/>
        <p:txBody>
          <a:bodyPr/>
          <a:lstStyle/>
          <a:p>
            <a:fld id="{5C28581E-98AF-9D47-8A00-9FE2423698C9}" type="slidenum">
              <a:rPr lang="nl-BE" smtClean="0"/>
              <a:pPr/>
              <a:t>72</a:t>
            </a:fld>
            <a:endParaRPr lang="nl-BE"/>
          </a:p>
        </p:txBody>
      </p:sp>
      <p:sp>
        <p:nvSpPr>
          <p:cNvPr id="4" name="Tijdelijke aanduiding voor voettekst 3">
            <a:extLst>
              <a:ext uri="{FF2B5EF4-FFF2-40B4-BE49-F238E27FC236}">
                <a16:creationId xmlns:a16="http://schemas.microsoft.com/office/drawing/2014/main" id="{351A9280-7084-E62F-A698-52A19547FA1E}"/>
              </a:ext>
            </a:extLst>
          </p:cNvPr>
          <p:cNvSpPr>
            <a:spLocks noGrp="1"/>
          </p:cNvSpPr>
          <p:nvPr>
            <p:ph type="ftr" sz="quarter" idx="11"/>
          </p:nvPr>
        </p:nvSpPr>
        <p:spPr/>
        <p:txBody>
          <a:bodyPr/>
          <a:lstStyle/>
          <a:p>
            <a:r>
              <a:rPr lang="nl-BE"/>
              <a:t>Presentatie Boerennatuur</a:t>
            </a:r>
          </a:p>
        </p:txBody>
      </p:sp>
      <p:pic>
        <p:nvPicPr>
          <p:cNvPr id="9" name="Afbeelding 8" descr="Afbeelding met buiten, grond, boom, stof&#10;&#10;Automatisch gegenereerde beschrijving">
            <a:extLst>
              <a:ext uri="{FF2B5EF4-FFF2-40B4-BE49-F238E27FC236}">
                <a16:creationId xmlns:a16="http://schemas.microsoft.com/office/drawing/2014/main" id="{C9917271-A088-061F-2A40-EB49EB433E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8298" y="1084786"/>
            <a:ext cx="4018194" cy="2973925"/>
          </a:xfrm>
          <a:prstGeom prst="rect">
            <a:avLst/>
          </a:prstGeom>
        </p:spPr>
      </p:pic>
      <p:pic>
        <p:nvPicPr>
          <p:cNvPr id="11" name="Afbeelding 10" descr="Afbeelding met buiten, boom, grond, persoon&#10;&#10;Automatisch gegenereerde beschrijving">
            <a:extLst>
              <a:ext uri="{FF2B5EF4-FFF2-40B4-BE49-F238E27FC236}">
                <a16:creationId xmlns:a16="http://schemas.microsoft.com/office/drawing/2014/main" id="{A9A11F77-87AD-8ED7-9ED8-8231D5E247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942" y="1084787"/>
            <a:ext cx="3965234" cy="2973925"/>
          </a:xfrm>
          <a:prstGeom prst="rect">
            <a:avLst/>
          </a:prstGeom>
        </p:spPr>
      </p:pic>
      <p:sp>
        <p:nvSpPr>
          <p:cNvPr id="5" name="Title 1"/>
          <p:cNvSpPr>
            <a:spLocks noGrp="1"/>
          </p:cNvSpPr>
          <p:nvPr>
            <p:ph type="title"/>
          </p:nvPr>
        </p:nvSpPr>
        <p:spPr>
          <a:xfrm>
            <a:off x="689394" y="504786"/>
            <a:ext cx="7886700" cy="513807"/>
          </a:xfrm>
        </p:spPr>
        <p:txBody>
          <a:bodyPr/>
          <a:lstStyle/>
          <a:p>
            <a:r>
              <a:rPr lang="nl-BE"/>
              <a:t>Demonstraties op het terrein bij collega’s</a:t>
            </a:r>
            <a:endParaRPr lang="en-GB"/>
          </a:p>
        </p:txBody>
      </p:sp>
    </p:spTree>
    <p:extLst>
      <p:ext uri="{BB962C8B-B14F-4D97-AF65-F5344CB8AC3E}">
        <p14:creationId xmlns:p14="http://schemas.microsoft.com/office/powerpoint/2010/main" val="5293313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ersoon, lucht, buiten, mensen&#10;&#10;Automatisch gegenereerde beschrijving">
            <a:extLst>
              <a:ext uri="{FF2B5EF4-FFF2-40B4-BE49-F238E27FC236}">
                <a16:creationId xmlns:a16="http://schemas.microsoft.com/office/drawing/2014/main" id="{9E19BFC3-55A0-AF08-1D19-40E0269647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801" y="931038"/>
            <a:ext cx="5616615" cy="4212461"/>
          </a:xfrm>
          <a:prstGeom prst="rect">
            <a:avLst/>
          </a:prstGeom>
        </p:spPr>
      </p:pic>
      <p:sp>
        <p:nvSpPr>
          <p:cNvPr id="5" name="Titel 4">
            <a:extLst>
              <a:ext uri="{FF2B5EF4-FFF2-40B4-BE49-F238E27FC236}">
                <a16:creationId xmlns:a16="http://schemas.microsoft.com/office/drawing/2014/main" id="{89D9CDE9-FF01-3B03-A5FA-1D301955B9EC}"/>
              </a:ext>
            </a:extLst>
          </p:cNvPr>
          <p:cNvSpPr>
            <a:spLocks noGrp="1"/>
          </p:cNvSpPr>
          <p:nvPr>
            <p:ph type="title"/>
          </p:nvPr>
        </p:nvSpPr>
        <p:spPr/>
        <p:txBody>
          <a:bodyPr/>
          <a:lstStyle/>
          <a:p>
            <a:r>
              <a:rPr lang="nl-BE" dirty="0"/>
              <a:t>Toelichtingen op terrein</a:t>
            </a:r>
          </a:p>
        </p:txBody>
      </p:sp>
    </p:spTree>
    <p:extLst>
      <p:ext uri="{BB962C8B-B14F-4D97-AF65-F5344CB8AC3E}">
        <p14:creationId xmlns:p14="http://schemas.microsoft.com/office/powerpoint/2010/main" val="7159048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490D7C4-10F2-AB87-0255-51A2A5260F7B}"/>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A7E7C642-B374-8E87-15BD-7227578B0BB3}"/>
              </a:ext>
            </a:extLst>
          </p:cNvPr>
          <p:cNvSpPr>
            <a:spLocks noGrp="1"/>
          </p:cNvSpPr>
          <p:nvPr>
            <p:ph type="sldNum" sz="quarter" idx="12"/>
          </p:nvPr>
        </p:nvSpPr>
        <p:spPr/>
        <p:txBody>
          <a:bodyPr/>
          <a:lstStyle/>
          <a:p>
            <a:fld id="{5C28581E-98AF-9D47-8A00-9FE2423698C9}" type="slidenum">
              <a:rPr lang="nl-BE" smtClean="0"/>
              <a:pPr/>
              <a:t>74</a:t>
            </a:fld>
            <a:endParaRPr lang="nl-BE"/>
          </a:p>
        </p:txBody>
      </p:sp>
      <p:sp>
        <p:nvSpPr>
          <p:cNvPr id="4" name="Tijdelijke aanduiding voor voettekst 3">
            <a:extLst>
              <a:ext uri="{FF2B5EF4-FFF2-40B4-BE49-F238E27FC236}">
                <a16:creationId xmlns:a16="http://schemas.microsoft.com/office/drawing/2014/main" id="{351A9280-7084-E62F-A698-52A19547FA1E}"/>
              </a:ext>
            </a:extLst>
          </p:cNvPr>
          <p:cNvSpPr>
            <a:spLocks noGrp="1"/>
          </p:cNvSpPr>
          <p:nvPr>
            <p:ph type="ftr" sz="quarter" idx="11"/>
          </p:nvPr>
        </p:nvSpPr>
        <p:spPr/>
        <p:txBody>
          <a:bodyPr/>
          <a:lstStyle/>
          <a:p>
            <a:r>
              <a:rPr lang="nl-BE"/>
              <a:t>Presentatie Boerennatuur</a:t>
            </a:r>
          </a:p>
        </p:txBody>
      </p:sp>
      <p:pic>
        <p:nvPicPr>
          <p:cNvPr id="6" name="Afbeelding 5" descr="Afbeelding met gras, lucht, buiten, persoon&#10;&#10;Automatisch gegenereerde beschrijving">
            <a:extLst>
              <a:ext uri="{FF2B5EF4-FFF2-40B4-BE49-F238E27FC236}">
                <a16:creationId xmlns:a16="http://schemas.microsoft.com/office/drawing/2014/main" id="{758FD26C-525F-8ACB-18AC-FA874B08BA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1974876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490D7C4-10F2-AB87-0255-51A2A5260F7B}"/>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A7E7C642-B374-8E87-15BD-7227578B0BB3}"/>
              </a:ext>
            </a:extLst>
          </p:cNvPr>
          <p:cNvSpPr>
            <a:spLocks noGrp="1"/>
          </p:cNvSpPr>
          <p:nvPr>
            <p:ph type="sldNum" sz="quarter" idx="12"/>
          </p:nvPr>
        </p:nvSpPr>
        <p:spPr/>
        <p:txBody>
          <a:bodyPr/>
          <a:lstStyle/>
          <a:p>
            <a:fld id="{5C28581E-98AF-9D47-8A00-9FE2423698C9}" type="slidenum">
              <a:rPr lang="nl-BE" smtClean="0"/>
              <a:pPr/>
              <a:t>75</a:t>
            </a:fld>
            <a:endParaRPr lang="nl-BE"/>
          </a:p>
        </p:txBody>
      </p:sp>
      <p:sp>
        <p:nvSpPr>
          <p:cNvPr id="4" name="Tijdelijke aanduiding voor voettekst 3">
            <a:extLst>
              <a:ext uri="{FF2B5EF4-FFF2-40B4-BE49-F238E27FC236}">
                <a16:creationId xmlns:a16="http://schemas.microsoft.com/office/drawing/2014/main" id="{351A9280-7084-E62F-A698-52A19547FA1E}"/>
              </a:ext>
            </a:extLst>
          </p:cNvPr>
          <p:cNvSpPr>
            <a:spLocks noGrp="1"/>
          </p:cNvSpPr>
          <p:nvPr>
            <p:ph type="ftr" sz="quarter" idx="11"/>
          </p:nvPr>
        </p:nvSpPr>
        <p:spPr/>
        <p:txBody>
          <a:bodyPr/>
          <a:lstStyle/>
          <a:p>
            <a:r>
              <a:rPr lang="nl-BE"/>
              <a:t>Presentatie Boerennatuur</a:t>
            </a:r>
          </a:p>
        </p:txBody>
      </p:sp>
      <p:pic>
        <p:nvPicPr>
          <p:cNvPr id="8" name="Afbeelding 7" descr="Afbeelding met lucht, gras, buiten, persoon&#10;&#10;Automatisch gegenereerde beschrijving">
            <a:extLst>
              <a:ext uri="{FF2B5EF4-FFF2-40B4-BE49-F238E27FC236}">
                <a16:creationId xmlns:a16="http://schemas.microsoft.com/office/drawing/2014/main" id="{CE37F2B4-57E1-14F0-756D-698D1330E0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2633146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Werk met bekwaam personeel</a:t>
            </a:r>
            <a:endParaRPr lang="en-GB"/>
          </a:p>
        </p:txBody>
      </p:sp>
      <p:pic>
        <p:nvPicPr>
          <p:cNvPr id="9" name="Afbeelding 8" descr="Afbeelding met lucht, buiten, stof, transport&#10;&#10;Automatisch gegenereerde beschrijving">
            <a:extLst>
              <a:ext uri="{FF2B5EF4-FFF2-40B4-BE49-F238E27FC236}">
                <a16:creationId xmlns:a16="http://schemas.microsoft.com/office/drawing/2014/main" id="{A59F666C-24BE-3E3B-1A21-B478E20B0C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7243" y="1018593"/>
            <a:ext cx="5129513" cy="3847135"/>
          </a:xfrm>
          <a:prstGeom prst="rect">
            <a:avLst/>
          </a:prstGeom>
        </p:spPr>
      </p:pic>
    </p:spTree>
    <p:extLst>
      <p:ext uri="{BB962C8B-B14F-4D97-AF65-F5344CB8AC3E}">
        <p14:creationId xmlns:p14="http://schemas.microsoft.com/office/powerpoint/2010/main" val="14512884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490D7C4-10F2-AB87-0255-51A2A5260F7B}"/>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A7E7C642-B374-8E87-15BD-7227578B0BB3}"/>
              </a:ext>
            </a:extLst>
          </p:cNvPr>
          <p:cNvSpPr>
            <a:spLocks noGrp="1"/>
          </p:cNvSpPr>
          <p:nvPr>
            <p:ph type="sldNum" sz="quarter" idx="12"/>
          </p:nvPr>
        </p:nvSpPr>
        <p:spPr/>
        <p:txBody>
          <a:bodyPr/>
          <a:lstStyle/>
          <a:p>
            <a:fld id="{5C28581E-98AF-9D47-8A00-9FE2423698C9}" type="slidenum">
              <a:rPr lang="nl-BE" smtClean="0"/>
              <a:pPr/>
              <a:t>77</a:t>
            </a:fld>
            <a:endParaRPr lang="nl-BE"/>
          </a:p>
        </p:txBody>
      </p:sp>
      <p:sp>
        <p:nvSpPr>
          <p:cNvPr id="4" name="Tijdelijke aanduiding voor voettekst 3">
            <a:extLst>
              <a:ext uri="{FF2B5EF4-FFF2-40B4-BE49-F238E27FC236}">
                <a16:creationId xmlns:a16="http://schemas.microsoft.com/office/drawing/2014/main" id="{351A9280-7084-E62F-A698-52A19547FA1E}"/>
              </a:ext>
            </a:extLst>
          </p:cNvPr>
          <p:cNvSpPr>
            <a:spLocks noGrp="1"/>
          </p:cNvSpPr>
          <p:nvPr>
            <p:ph type="ftr" sz="quarter" idx="11"/>
          </p:nvPr>
        </p:nvSpPr>
        <p:spPr/>
        <p:txBody>
          <a:bodyPr/>
          <a:lstStyle/>
          <a:p>
            <a:r>
              <a:rPr lang="nl-BE"/>
              <a:t>Presentatie Boerennatuur</a:t>
            </a:r>
          </a:p>
        </p:txBody>
      </p:sp>
      <p:pic>
        <p:nvPicPr>
          <p:cNvPr id="7" name="Afbeelding 6" descr="Afbeelding met persoon, buiten, grond, boom&#10;&#10;Automatisch gegenereerde beschrijving">
            <a:extLst>
              <a:ext uri="{FF2B5EF4-FFF2-40B4-BE49-F238E27FC236}">
                <a16:creationId xmlns:a16="http://schemas.microsoft.com/office/drawing/2014/main" id="{B706FEFF-FE0F-D010-7A73-61397165F6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89" y="-22780"/>
            <a:ext cx="7040563" cy="5280422"/>
          </a:xfrm>
          <a:prstGeom prst="rect">
            <a:avLst/>
          </a:prstGeom>
        </p:spPr>
      </p:pic>
      <p:pic>
        <p:nvPicPr>
          <p:cNvPr id="8" name="Afbeelding 7" descr="Afbeelding met boom, buiten, grond, persoon&#10;&#10;Automatisch gegenereerde beschrijving">
            <a:extLst>
              <a:ext uri="{FF2B5EF4-FFF2-40B4-BE49-F238E27FC236}">
                <a16:creationId xmlns:a16="http://schemas.microsoft.com/office/drawing/2014/main" id="{FDA0FDA1-F4B6-1409-A6D1-77B19A468D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2344" y="2438345"/>
            <a:ext cx="3601656" cy="2701242"/>
          </a:xfrm>
          <a:prstGeom prst="rect">
            <a:avLst/>
          </a:prstGeom>
        </p:spPr>
      </p:pic>
    </p:spTree>
    <p:extLst>
      <p:ext uri="{BB962C8B-B14F-4D97-AF65-F5344CB8AC3E}">
        <p14:creationId xmlns:p14="http://schemas.microsoft.com/office/powerpoint/2010/main" val="8402992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2D86901-20B7-A086-9E83-0389D91F436A}"/>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62DC7376-8C4C-8A5C-06CF-37FD1CE4B04A}"/>
              </a:ext>
            </a:extLst>
          </p:cNvPr>
          <p:cNvSpPr>
            <a:spLocks noGrp="1"/>
          </p:cNvSpPr>
          <p:nvPr>
            <p:ph type="sldNum" sz="quarter" idx="12"/>
          </p:nvPr>
        </p:nvSpPr>
        <p:spPr/>
        <p:txBody>
          <a:bodyPr/>
          <a:lstStyle/>
          <a:p>
            <a:fld id="{5C28581E-98AF-9D47-8A00-9FE2423698C9}" type="slidenum">
              <a:rPr lang="nl-BE" smtClean="0"/>
              <a:pPr/>
              <a:t>78</a:t>
            </a:fld>
            <a:endParaRPr lang="nl-BE"/>
          </a:p>
        </p:txBody>
      </p:sp>
      <p:sp>
        <p:nvSpPr>
          <p:cNvPr id="4" name="Tijdelijke aanduiding voor voettekst 3">
            <a:extLst>
              <a:ext uri="{FF2B5EF4-FFF2-40B4-BE49-F238E27FC236}">
                <a16:creationId xmlns:a16="http://schemas.microsoft.com/office/drawing/2014/main" id="{72BA463F-97D3-F976-06BE-B8453B5E745B}"/>
              </a:ext>
            </a:extLst>
          </p:cNvPr>
          <p:cNvSpPr>
            <a:spLocks noGrp="1"/>
          </p:cNvSpPr>
          <p:nvPr>
            <p:ph type="ftr" sz="quarter" idx="11"/>
          </p:nvPr>
        </p:nvSpPr>
        <p:spPr/>
        <p:txBody>
          <a:bodyPr/>
          <a:lstStyle/>
          <a:p>
            <a:r>
              <a:rPr lang="nl-BE"/>
              <a:t>Presentatie Boerennatuur</a:t>
            </a:r>
          </a:p>
        </p:txBody>
      </p:sp>
      <p:pic>
        <p:nvPicPr>
          <p:cNvPr id="7" name="Afbeelding 6" descr="Afbeelding met buiten, lucht&#10;&#10;Automatisch gegenereerde beschrijving">
            <a:extLst>
              <a:ext uri="{FF2B5EF4-FFF2-40B4-BE49-F238E27FC236}">
                <a16:creationId xmlns:a16="http://schemas.microsoft.com/office/drawing/2014/main" id="{E857325F-2AAA-D509-E548-72F3391DAC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2780"/>
            <a:ext cx="6161797" cy="3466011"/>
          </a:xfrm>
          <a:prstGeom prst="rect">
            <a:avLst/>
          </a:prstGeom>
        </p:spPr>
      </p:pic>
      <p:pic>
        <p:nvPicPr>
          <p:cNvPr id="8" name="Afbeelding 7" descr="Afbeelding met gras, lucht, persoon, buiten&#10;&#10;Automatisch gegenereerde beschrijving">
            <a:extLst>
              <a:ext uri="{FF2B5EF4-FFF2-40B4-BE49-F238E27FC236}">
                <a16:creationId xmlns:a16="http://schemas.microsoft.com/office/drawing/2014/main" id="{595FEABF-F09E-35E6-43EF-A4B00093E9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852" y="1870389"/>
            <a:ext cx="4364148" cy="3273111"/>
          </a:xfrm>
          <a:prstGeom prst="rect">
            <a:avLst/>
          </a:prstGeom>
        </p:spPr>
      </p:pic>
    </p:spTree>
    <p:extLst>
      <p:ext uri="{BB962C8B-B14F-4D97-AF65-F5344CB8AC3E}">
        <p14:creationId xmlns:p14="http://schemas.microsoft.com/office/powerpoint/2010/main" val="24924279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E03D7F7-539A-4318-BC88-EAA1473403F4}"/>
              </a:ext>
            </a:extLst>
          </p:cNvPr>
          <p:cNvSpPr>
            <a:spLocks noGrp="1"/>
          </p:cNvSpPr>
          <p:nvPr>
            <p:ph type="dt" sz="half" idx="10"/>
          </p:nvPr>
        </p:nvSpPr>
        <p:spPr/>
        <p:txBody>
          <a:bodyPr/>
          <a:lstStyle/>
          <a:p>
            <a:fld id="{845FA687-FD54-2B45-9388-B7E2A76E0A60}" type="datetime1">
              <a:rPr lang="nl-BE" smtClean="0"/>
              <a:t>14/10/2024</a:t>
            </a:fld>
            <a:endParaRPr lang="nl-BE"/>
          </a:p>
        </p:txBody>
      </p:sp>
      <p:sp>
        <p:nvSpPr>
          <p:cNvPr id="3" name="Tijdelijke aanduiding voor dianummer 2">
            <a:extLst>
              <a:ext uri="{FF2B5EF4-FFF2-40B4-BE49-F238E27FC236}">
                <a16:creationId xmlns:a16="http://schemas.microsoft.com/office/drawing/2014/main" id="{12C91929-75A1-4B41-9644-D272DCA23129}"/>
              </a:ext>
            </a:extLst>
          </p:cNvPr>
          <p:cNvSpPr>
            <a:spLocks noGrp="1"/>
          </p:cNvSpPr>
          <p:nvPr>
            <p:ph type="sldNum" sz="quarter" idx="12"/>
          </p:nvPr>
        </p:nvSpPr>
        <p:spPr/>
        <p:txBody>
          <a:bodyPr/>
          <a:lstStyle/>
          <a:p>
            <a:fld id="{5C28581E-98AF-9D47-8A00-9FE2423698C9}" type="slidenum">
              <a:rPr lang="nl-BE" smtClean="0"/>
              <a:pPr/>
              <a:t>79</a:t>
            </a:fld>
            <a:endParaRPr lang="nl-BE"/>
          </a:p>
        </p:txBody>
      </p:sp>
      <p:sp>
        <p:nvSpPr>
          <p:cNvPr id="4" name="Tijdelijke aanduiding voor voettekst 3">
            <a:extLst>
              <a:ext uri="{FF2B5EF4-FFF2-40B4-BE49-F238E27FC236}">
                <a16:creationId xmlns:a16="http://schemas.microsoft.com/office/drawing/2014/main" id="{A79C50BA-EC76-4101-A085-070E7B49FEDD}"/>
              </a:ext>
            </a:extLst>
          </p:cNvPr>
          <p:cNvSpPr>
            <a:spLocks noGrp="1"/>
          </p:cNvSpPr>
          <p:nvPr>
            <p:ph type="ftr" sz="quarter" idx="11"/>
          </p:nvPr>
        </p:nvSpPr>
        <p:spPr/>
        <p:txBody>
          <a:bodyPr/>
          <a:lstStyle/>
          <a:p>
            <a:r>
              <a:rPr lang="nl-BE"/>
              <a:t>Presentatie Boerennatuur</a:t>
            </a:r>
          </a:p>
        </p:txBody>
      </p:sp>
      <p:sp>
        <p:nvSpPr>
          <p:cNvPr id="5" name="Titel 4">
            <a:extLst>
              <a:ext uri="{FF2B5EF4-FFF2-40B4-BE49-F238E27FC236}">
                <a16:creationId xmlns:a16="http://schemas.microsoft.com/office/drawing/2014/main" id="{369CF1A9-EA5C-4CF8-8561-0B0EBF12AF96}"/>
              </a:ext>
            </a:extLst>
          </p:cNvPr>
          <p:cNvSpPr>
            <a:spLocks noGrp="1"/>
          </p:cNvSpPr>
          <p:nvPr>
            <p:ph type="title"/>
          </p:nvPr>
        </p:nvSpPr>
        <p:spPr>
          <a:xfrm>
            <a:off x="689394" y="365386"/>
            <a:ext cx="7886700" cy="513807"/>
          </a:xfrm>
        </p:spPr>
        <p:txBody>
          <a:bodyPr/>
          <a:lstStyle/>
          <a:p>
            <a:r>
              <a:rPr lang="nl-BE"/>
              <a:t>Beste reclame komt van tevreden collega’s</a:t>
            </a:r>
          </a:p>
        </p:txBody>
      </p:sp>
      <p:pic>
        <p:nvPicPr>
          <p:cNvPr id="8" name="Afbeelding 7" descr="Afbeelding met buiten, boom, gras, persoon&#10;&#10;Automatisch gegenereerde beschrijving">
            <a:extLst>
              <a:ext uri="{FF2B5EF4-FFF2-40B4-BE49-F238E27FC236}">
                <a16:creationId xmlns:a16="http://schemas.microsoft.com/office/drawing/2014/main" id="{D863189F-7140-98C7-905D-93CA37207E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7242" y="1041497"/>
            <a:ext cx="4882588" cy="3661941"/>
          </a:xfrm>
          <a:prstGeom prst="rect">
            <a:avLst/>
          </a:prstGeom>
        </p:spPr>
      </p:pic>
    </p:spTree>
    <p:extLst>
      <p:ext uri="{BB962C8B-B14F-4D97-AF65-F5344CB8AC3E}">
        <p14:creationId xmlns:p14="http://schemas.microsoft.com/office/powerpoint/2010/main" val="3008400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E150B57-CBCE-F4BB-10EB-CDFECE225920}"/>
              </a:ext>
            </a:extLst>
          </p:cNvPr>
          <p:cNvSpPr>
            <a:spLocks noGrp="1"/>
          </p:cNvSpPr>
          <p:nvPr>
            <p:ph type="dt" sz="half" idx="10"/>
          </p:nvPr>
        </p:nvSpPr>
        <p:spPr/>
        <p:txBody>
          <a:bodyPr/>
          <a:lstStyle/>
          <a:p>
            <a:fld id="{845FA687-FD54-2B45-9388-B7E2A76E0A60}" type="datetime1">
              <a:rPr lang="nl-BE" smtClean="0"/>
              <a:t>15/10/2024</a:t>
            </a:fld>
            <a:endParaRPr lang="nl-BE" dirty="0"/>
          </a:p>
        </p:txBody>
      </p:sp>
      <p:sp>
        <p:nvSpPr>
          <p:cNvPr id="3" name="Tijdelijke aanduiding voor dianummer 2">
            <a:extLst>
              <a:ext uri="{FF2B5EF4-FFF2-40B4-BE49-F238E27FC236}">
                <a16:creationId xmlns:a16="http://schemas.microsoft.com/office/drawing/2014/main" id="{14382623-85C3-6198-4F59-A8A65E4DB2D7}"/>
              </a:ext>
            </a:extLst>
          </p:cNvPr>
          <p:cNvSpPr>
            <a:spLocks noGrp="1"/>
          </p:cNvSpPr>
          <p:nvPr>
            <p:ph type="sldNum" sz="quarter" idx="12"/>
          </p:nvPr>
        </p:nvSpPr>
        <p:spPr/>
        <p:txBody>
          <a:bodyPr/>
          <a:lstStyle/>
          <a:p>
            <a:fld id="{5C28581E-98AF-9D47-8A00-9FE2423698C9}" type="slidenum">
              <a:rPr lang="nl-BE" smtClean="0"/>
              <a:pPr/>
              <a:t>8</a:t>
            </a:fld>
            <a:endParaRPr lang="nl-BE" dirty="0"/>
          </a:p>
        </p:txBody>
      </p:sp>
      <p:sp>
        <p:nvSpPr>
          <p:cNvPr id="4" name="Tijdelijke aanduiding voor voettekst 3">
            <a:extLst>
              <a:ext uri="{FF2B5EF4-FFF2-40B4-BE49-F238E27FC236}">
                <a16:creationId xmlns:a16="http://schemas.microsoft.com/office/drawing/2014/main" id="{2409235F-BDA3-CB49-3501-08D49DE18DF8}"/>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5708DFA9-F957-8B4F-AB86-B8352D5DBC1C}"/>
              </a:ext>
            </a:extLst>
          </p:cNvPr>
          <p:cNvSpPr>
            <a:spLocks noGrp="1"/>
          </p:cNvSpPr>
          <p:nvPr>
            <p:ph type="title"/>
          </p:nvPr>
        </p:nvSpPr>
        <p:spPr>
          <a:xfrm>
            <a:off x="689394" y="251064"/>
            <a:ext cx="7886700" cy="513807"/>
          </a:xfrm>
        </p:spPr>
        <p:txBody>
          <a:bodyPr/>
          <a:lstStyle/>
          <a:p>
            <a:r>
              <a:rPr lang="nl-BE" dirty="0"/>
              <a:t>Bodeminteracties</a:t>
            </a:r>
          </a:p>
        </p:txBody>
      </p:sp>
      <p:pic>
        <p:nvPicPr>
          <p:cNvPr id="1028" name="Picture 4">
            <a:extLst>
              <a:ext uri="{FF2B5EF4-FFF2-40B4-BE49-F238E27FC236}">
                <a16:creationId xmlns:a16="http://schemas.microsoft.com/office/drawing/2014/main" id="{3C246807-AF9F-2E81-797A-14872B8086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1116" y="761689"/>
            <a:ext cx="4283256" cy="3286884"/>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C0DBE985-8347-609C-060F-77A08B61EA51}"/>
              </a:ext>
            </a:extLst>
          </p:cNvPr>
          <p:cNvPicPr>
            <a:picLocks noChangeAspect="1"/>
          </p:cNvPicPr>
          <p:nvPr/>
        </p:nvPicPr>
        <p:blipFill>
          <a:blip r:embed="rId3"/>
          <a:stretch>
            <a:fillRect/>
          </a:stretch>
        </p:blipFill>
        <p:spPr>
          <a:xfrm>
            <a:off x="1291084" y="3937613"/>
            <a:ext cx="6683319" cy="701101"/>
          </a:xfrm>
          <a:prstGeom prst="rect">
            <a:avLst/>
          </a:prstGeom>
        </p:spPr>
      </p:pic>
    </p:spTree>
    <p:extLst>
      <p:ext uri="{BB962C8B-B14F-4D97-AF65-F5344CB8AC3E}">
        <p14:creationId xmlns:p14="http://schemas.microsoft.com/office/powerpoint/2010/main" val="29825239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581663D-1219-C801-F0AB-AF4316BED63F}"/>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44B8AF10-89D5-D54B-11F6-7DBECFC2BBDD}"/>
              </a:ext>
            </a:extLst>
          </p:cNvPr>
          <p:cNvSpPr>
            <a:spLocks noGrp="1"/>
          </p:cNvSpPr>
          <p:nvPr>
            <p:ph type="sldNum" sz="quarter" idx="12"/>
          </p:nvPr>
        </p:nvSpPr>
        <p:spPr/>
        <p:txBody>
          <a:bodyPr/>
          <a:lstStyle/>
          <a:p>
            <a:fld id="{5C28581E-98AF-9D47-8A00-9FE2423698C9}" type="slidenum">
              <a:rPr lang="nl-BE" smtClean="0"/>
              <a:pPr/>
              <a:t>80</a:t>
            </a:fld>
            <a:endParaRPr lang="nl-BE" dirty="0"/>
          </a:p>
        </p:txBody>
      </p:sp>
      <p:sp>
        <p:nvSpPr>
          <p:cNvPr id="4" name="Tijdelijke aanduiding voor voettekst 3">
            <a:extLst>
              <a:ext uri="{FF2B5EF4-FFF2-40B4-BE49-F238E27FC236}">
                <a16:creationId xmlns:a16="http://schemas.microsoft.com/office/drawing/2014/main" id="{9C224F26-A04E-3DE7-3C86-6A80E4A16DF6}"/>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E6073A33-2C54-FA67-8997-AD15B356BD3C}"/>
              </a:ext>
            </a:extLst>
          </p:cNvPr>
          <p:cNvSpPr>
            <a:spLocks noGrp="1"/>
          </p:cNvSpPr>
          <p:nvPr>
            <p:ph type="title"/>
          </p:nvPr>
        </p:nvSpPr>
        <p:spPr/>
        <p:txBody>
          <a:bodyPr/>
          <a:lstStyle/>
          <a:p>
            <a:endParaRPr lang="nl-BE" dirty="0"/>
          </a:p>
        </p:txBody>
      </p:sp>
      <p:pic>
        <p:nvPicPr>
          <p:cNvPr id="8" name="Tijdelijke aanduiding voor inhoud 7">
            <a:extLst>
              <a:ext uri="{FF2B5EF4-FFF2-40B4-BE49-F238E27FC236}">
                <a16:creationId xmlns:a16="http://schemas.microsoft.com/office/drawing/2014/main" id="{A73ECD1D-2E12-B7AB-B069-71EB3852F44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85743" y="186331"/>
            <a:ext cx="5629847" cy="3729037"/>
          </a:xfrm>
        </p:spPr>
      </p:pic>
    </p:spTree>
    <p:extLst>
      <p:ext uri="{BB962C8B-B14F-4D97-AF65-F5344CB8AC3E}">
        <p14:creationId xmlns:p14="http://schemas.microsoft.com/office/powerpoint/2010/main" val="12176834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B71F006-A75E-2466-260A-90A27E9493DE}"/>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3E26CE16-B17D-024B-2D88-6BFA15818255}"/>
              </a:ext>
            </a:extLst>
          </p:cNvPr>
          <p:cNvSpPr>
            <a:spLocks noGrp="1"/>
          </p:cNvSpPr>
          <p:nvPr>
            <p:ph type="sldNum" sz="quarter" idx="12"/>
          </p:nvPr>
        </p:nvSpPr>
        <p:spPr/>
        <p:txBody>
          <a:bodyPr/>
          <a:lstStyle/>
          <a:p>
            <a:fld id="{5C28581E-98AF-9D47-8A00-9FE2423698C9}" type="slidenum">
              <a:rPr lang="nl-BE" smtClean="0"/>
              <a:pPr/>
              <a:t>81</a:t>
            </a:fld>
            <a:endParaRPr lang="nl-BE" dirty="0"/>
          </a:p>
        </p:txBody>
      </p:sp>
      <p:sp>
        <p:nvSpPr>
          <p:cNvPr id="4" name="Tijdelijke aanduiding voor voettekst 3">
            <a:extLst>
              <a:ext uri="{FF2B5EF4-FFF2-40B4-BE49-F238E27FC236}">
                <a16:creationId xmlns:a16="http://schemas.microsoft.com/office/drawing/2014/main" id="{77BA6D3E-6FB6-C3B2-17C0-FA79EBC7F41F}"/>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54466323-EEA5-6E1A-D502-CD0E14BE4F16}"/>
              </a:ext>
            </a:extLst>
          </p:cNvPr>
          <p:cNvSpPr>
            <a:spLocks noGrp="1"/>
          </p:cNvSpPr>
          <p:nvPr>
            <p:ph type="title"/>
          </p:nvPr>
        </p:nvSpPr>
        <p:spPr/>
        <p:txBody>
          <a:bodyPr/>
          <a:lstStyle/>
          <a:p>
            <a:r>
              <a:rPr lang="nl-BE" dirty="0"/>
              <a:t>Projecten</a:t>
            </a:r>
          </a:p>
        </p:txBody>
      </p:sp>
      <p:pic>
        <p:nvPicPr>
          <p:cNvPr id="7170" name="Picture 2" descr="Projectinformatie | OP-PEIL">
            <a:extLst>
              <a:ext uri="{FF2B5EF4-FFF2-40B4-BE49-F238E27FC236}">
                <a16:creationId xmlns:a16="http://schemas.microsoft.com/office/drawing/2014/main" id="{05ED979C-64A2-D87E-C792-C9497EFCA844}"/>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211749" y="1149824"/>
            <a:ext cx="5059690" cy="1889764"/>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54B85EC0-B39B-BE6B-3DD3-F61B5DF2E4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5883" y="2571750"/>
            <a:ext cx="1692234" cy="2039359"/>
          </a:xfrm>
          <a:prstGeom prst="rect">
            <a:avLst/>
          </a:prstGeom>
        </p:spPr>
      </p:pic>
    </p:spTree>
    <p:extLst>
      <p:ext uri="{BB962C8B-B14F-4D97-AF65-F5344CB8AC3E}">
        <p14:creationId xmlns:p14="http://schemas.microsoft.com/office/powerpoint/2010/main" val="12108354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2826A7B-C49F-8939-A938-3772B9A36EC0}"/>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FC541C8C-3A4A-BD5C-1221-DAD24C7DB225}"/>
              </a:ext>
            </a:extLst>
          </p:cNvPr>
          <p:cNvSpPr>
            <a:spLocks noGrp="1"/>
          </p:cNvSpPr>
          <p:nvPr>
            <p:ph type="sldNum" sz="quarter" idx="12"/>
          </p:nvPr>
        </p:nvSpPr>
        <p:spPr/>
        <p:txBody>
          <a:bodyPr/>
          <a:lstStyle/>
          <a:p>
            <a:fld id="{5C28581E-98AF-9D47-8A00-9FE2423698C9}" type="slidenum">
              <a:rPr lang="nl-BE" smtClean="0"/>
              <a:pPr/>
              <a:t>82</a:t>
            </a:fld>
            <a:endParaRPr lang="nl-BE" dirty="0"/>
          </a:p>
        </p:txBody>
      </p:sp>
      <p:sp>
        <p:nvSpPr>
          <p:cNvPr id="4" name="Tijdelijke aanduiding voor voettekst 3">
            <a:extLst>
              <a:ext uri="{FF2B5EF4-FFF2-40B4-BE49-F238E27FC236}">
                <a16:creationId xmlns:a16="http://schemas.microsoft.com/office/drawing/2014/main" id="{89A92B1E-C65B-0B46-B2B5-14D20DFA3325}"/>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DFB32BCC-BFD4-DBAB-6295-321B41921D7C}"/>
              </a:ext>
            </a:extLst>
          </p:cNvPr>
          <p:cNvSpPr>
            <a:spLocks noGrp="1"/>
          </p:cNvSpPr>
          <p:nvPr>
            <p:ph type="title"/>
          </p:nvPr>
        </p:nvSpPr>
        <p:spPr/>
        <p:txBody>
          <a:bodyPr/>
          <a:lstStyle/>
          <a:p>
            <a:r>
              <a:rPr lang="nl-BE" dirty="0"/>
              <a:t>Op Peil</a:t>
            </a:r>
          </a:p>
        </p:txBody>
      </p:sp>
      <p:sp>
        <p:nvSpPr>
          <p:cNvPr id="7" name="Tijdelijke aanduiding voor inhoud 6">
            <a:extLst>
              <a:ext uri="{FF2B5EF4-FFF2-40B4-BE49-F238E27FC236}">
                <a16:creationId xmlns:a16="http://schemas.microsoft.com/office/drawing/2014/main" id="{DB2A7252-3457-CAB4-CE1B-6407C4EDB64E}"/>
              </a:ext>
            </a:extLst>
          </p:cNvPr>
          <p:cNvSpPr>
            <a:spLocks noGrp="1"/>
          </p:cNvSpPr>
          <p:nvPr>
            <p:ph idx="1"/>
          </p:nvPr>
        </p:nvSpPr>
        <p:spPr/>
        <p:txBody>
          <a:bodyPr/>
          <a:lstStyle/>
          <a:p>
            <a:endParaRPr lang="nl-BE"/>
          </a:p>
        </p:txBody>
      </p:sp>
      <p:pic>
        <p:nvPicPr>
          <p:cNvPr id="6148" name="Picture 4" descr="logos">
            <a:extLst>
              <a:ext uri="{FF2B5EF4-FFF2-40B4-BE49-F238E27FC236}">
                <a16:creationId xmlns:a16="http://schemas.microsoft.com/office/drawing/2014/main" id="{4652A2A7-87B8-BEB0-C4FA-CF14AA14215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792" y="1155218"/>
            <a:ext cx="7886700" cy="34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3087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5F3A2B1-E262-7A95-7832-71BAF7F259AE}"/>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0848CAA6-34F2-1506-DA14-0AE14FC03FEB}"/>
              </a:ext>
            </a:extLst>
          </p:cNvPr>
          <p:cNvSpPr>
            <a:spLocks noGrp="1"/>
          </p:cNvSpPr>
          <p:nvPr>
            <p:ph type="sldNum" sz="quarter" idx="12"/>
          </p:nvPr>
        </p:nvSpPr>
        <p:spPr/>
        <p:txBody>
          <a:bodyPr/>
          <a:lstStyle/>
          <a:p>
            <a:fld id="{5C28581E-98AF-9D47-8A00-9FE2423698C9}" type="slidenum">
              <a:rPr lang="nl-BE" smtClean="0"/>
              <a:pPr/>
              <a:t>83</a:t>
            </a:fld>
            <a:endParaRPr lang="nl-BE" dirty="0"/>
          </a:p>
        </p:txBody>
      </p:sp>
      <p:sp>
        <p:nvSpPr>
          <p:cNvPr id="4" name="Tijdelijke aanduiding voor voettekst 3">
            <a:extLst>
              <a:ext uri="{FF2B5EF4-FFF2-40B4-BE49-F238E27FC236}">
                <a16:creationId xmlns:a16="http://schemas.microsoft.com/office/drawing/2014/main" id="{E51D797C-9086-65F5-4FA8-3C84D3E071C4}"/>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D2835110-0748-C55C-7FF2-64195B2464BD}"/>
              </a:ext>
            </a:extLst>
          </p:cNvPr>
          <p:cNvSpPr>
            <a:spLocks noGrp="1"/>
          </p:cNvSpPr>
          <p:nvPr>
            <p:ph type="title"/>
          </p:nvPr>
        </p:nvSpPr>
        <p:spPr/>
        <p:txBody>
          <a:bodyPr/>
          <a:lstStyle/>
          <a:p>
            <a:endParaRPr lang="nl-BE"/>
          </a:p>
        </p:txBody>
      </p:sp>
      <p:pic>
        <p:nvPicPr>
          <p:cNvPr id="5124" name="Picture 4" descr="Opleiding tot circulaire bedrijfsstrategieën voor ondernemingen">
            <a:extLst>
              <a:ext uri="{FF2B5EF4-FFF2-40B4-BE49-F238E27FC236}">
                <a16:creationId xmlns:a16="http://schemas.microsoft.com/office/drawing/2014/main" id="{A602D3D1-F8E9-3C02-B1AE-1D8C2E69B4DD}"/>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241294" y="1407853"/>
            <a:ext cx="7050598" cy="125344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456F0F2B-9944-941C-46C3-9CD8429A9F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0562" y="3000730"/>
            <a:ext cx="7112063" cy="1475753"/>
          </a:xfrm>
          <a:prstGeom prst="rect">
            <a:avLst/>
          </a:prstGeom>
        </p:spPr>
      </p:pic>
    </p:spTree>
    <p:extLst>
      <p:ext uri="{BB962C8B-B14F-4D97-AF65-F5344CB8AC3E}">
        <p14:creationId xmlns:p14="http://schemas.microsoft.com/office/powerpoint/2010/main" val="24004299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5639F64-04DB-B2E0-5E61-C357EDA634E4}"/>
              </a:ext>
            </a:extLst>
          </p:cNvPr>
          <p:cNvSpPr>
            <a:spLocks noGrp="1"/>
          </p:cNvSpPr>
          <p:nvPr>
            <p:ph type="dt" sz="half" idx="10"/>
          </p:nvPr>
        </p:nvSpPr>
        <p:spPr/>
        <p:txBody>
          <a:bodyPr/>
          <a:lstStyle/>
          <a:p>
            <a:fld id="{845FA687-FD54-2B45-9388-B7E2A76E0A60}" type="datetime1">
              <a:rPr lang="nl-BE" smtClean="0"/>
              <a:t>14/10/2024</a:t>
            </a:fld>
            <a:endParaRPr lang="nl-BE" dirty="0"/>
          </a:p>
        </p:txBody>
      </p:sp>
      <p:sp>
        <p:nvSpPr>
          <p:cNvPr id="3" name="Tijdelijke aanduiding voor dianummer 2">
            <a:extLst>
              <a:ext uri="{FF2B5EF4-FFF2-40B4-BE49-F238E27FC236}">
                <a16:creationId xmlns:a16="http://schemas.microsoft.com/office/drawing/2014/main" id="{24A648DE-0F60-CB11-2E10-69255F15A2A6}"/>
              </a:ext>
            </a:extLst>
          </p:cNvPr>
          <p:cNvSpPr>
            <a:spLocks noGrp="1"/>
          </p:cNvSpPr>
          <p:nvPr>
            <p:ph type="sldNum" sz="quarter" idx="12"/>
          </p:nvPr>
        </p:nvSpPr>
        <p:spPr/>
        <p:txBody>
          <a:bodyPr/>
          <a:lstStyle/>
          <a:p>
            <a:fld id="{5C28581E-98AF-9D47-8A00-9FE2423698C9}" type="slidenum">
              <a:rPr lang="nl-BE" smtClean="0"/>
              <a:pPr/>
              <a:t>84</a:t>
            </a:fld>
            <a:endParaRPr lang="nl-BE" dirty="0"/>
          </a:p>
        </p:txBody>
      </p:sp>
      <p:sp>
        <p:nvSpPr>
          <p:cNvPr id="4" name="Tijdelijke aanduiding voor voettekst 3">
            <a:extLst>
              <a:ext uri="{FF2B5EF4-FFF2-40B4-BE49-F238E27FC236}">
                <a16:creationId xmlns:a16="http://schemas.microsoft.com/office/drawing/2014/main" id="{DE6A8DB1-99EE-CDB9-22B7-A0642A6D0C5A}"/>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922EE786-1D00-49BC-FBDF-FE0CC5FD9443}"/>
              </a:ext>
            </a:extLst>
          </p:cNvPr>
          <p:cNvSpPr>
            <a:spLocks noGrp="1"/>
          </p:cNvSpPr>
          <p:nvPr>
            <p:ph type="title"/>
          </p:nvPr>
        </p:nvSpPr>
        <p:spPr/>
        <p:txBody>
          <a:bodyPr/>
          <a:lstStyle/>
          <a:p>
            <a:r>
              <a:rPr lang="nl-BE" dirty="0"/>
              <a:t>SKAD</a:t>
            </a:r>
          </a:p>
        </p:txBody>
      </p:sp>
      <p:sp>
        <p:nvSpPr>
          <p:cNvPr id="6" name="Tijdelijke aanduiding voor inhoud 5">
            <a:extLst>
              <a:ext uri="{FF2B5EF4-FFF2-40B4-BE49-F238E27FC236}">
                <a16:creationId xmlns:a16="http://schemas.microsoft.com/office/drawing/2014/main" id="{90B07DCD-FF12-B88B-B67E-FFB98B56426E}"/>
              </a:ext>
            </a:extLst>
          </p:cNvPr>
          <p:cNvSpPr>
            <a:spLocks noGrp="1"/>
          </p:cNvSpPr>
          <p:nvPr>
            <p:ph idx="1"/>
          </p:nvPr>
        </p:nvSpPr>
        <p:spPr/>
        <p:txBody>
          <a:bodyPr/>
          <a:lstStyle/>
          <a:p>
            <a:r>
              <a:rPr lang="nl-BE" dirty="0"/>
              <a:t>Samenwerking aan </a:t>
            </a:r>
            <a:r>
              <a:rPr lang="nl-BE" dirty="0" err="1"/>
              <a:t>Klimaatadaptieve</a:t>
            </a:r>
            <a:r>
              <a:rPr lang="nl-BE" dirty="0"/>
              <a:t> drainage</a:t>
            </a:r>
          </a:p>
          <a:p>
            <a:endParaRPr lang="nl-BE" dirty="0"/>
          </a:p>
          <a:p>
            <a:endParaRPr lang="nl-BE" dirty="0"/>
          </a:p>
        </p:txBody>
      </p:sp>
      <p:pic>
        <p:nvPicPr>
          <p:cNvPr id="8" name="Afbeelding 7">
            <a:extLst>
              <a:ext uri="{FF2B5EF4-FFF2-40B4-BE49-F238E27FC236}">
                <a16:creationId xmlns:a16="http://schemas.microsoft.com/office/drawing/2014/main" id="{60FBF480-7B1E-CCCC-BABB-A9A79D311F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11543" y="2049735"/>
            <a:ext cx="4320914" cy="1044030"/>
          </a:xfrm>
          <a:prstGeom prst="rect">
            <a:avLst/>
          </a:prstGeom>
        </p:spPr>
      </p:pic>
    </p:spTree>
    <p:extLst>
      <p:ext uri="{BB962C8B-B14F-4D97-AF65-F5344CB8AC3E}">
        <p14:creationId xmlns:p14="http://schemas.microsoft.com/office/powerpoint/2010/main" val="41208971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7057F1-8169-384F-BE3E-16E65DEE769C}"/>
              </a:ext>
            </a:extLst>
          </p:cNvPr>
          <p:cNvSpPr>
            <a:spLocks noGrp="1"/>
          </p:cNvSpPr>
          <p:nvPr>
            <p:ph type="title"/>
          </p:nvPr>
        </p:nvSpPr>
        <p:spPr/>
        <p:txBody>
          <a:bodyPr/>
          <a:lstStyle/>
          <a:p>
            <a:r>
              <a:rPr lang="nl-BE" dirty="0"/>
              <a:t>Contacteer ons</a:t>
            </a:r>
          </a:p>
        </p:txBody>
      </p:sp>
      <p:sp>
        <p:nvSpPr>
          <p:cNvPr id="3" name="Tijdelijke aanduiding voor tekst 2">
            <a:extLst>
              <a:ext uri="{FF2B5EF4-FFF2-40B4-BE49-F238E27FC236}">
                <a16:creationId xmlns:a16="http://schemas.microsoft.com/office/drawing/2014/main" id="{D2F56559-049E-7849-AA13-290C3282CC61}"/>
              </a:ext>
            </a:extLst>
          </p:cNvPr>
          <p:cNvSpPr>
            <a:spLocks noGrp="1"/>
          </p:cNvSpPr>
          <p:nvPr>
            <p:ph type="body" sz="quarter" idx="13"/>
          </p:nvPr>
        </p:nvSpPr>
        <p:spPr/>
        <p:txBody>
          <a:bodyPr/>
          <a:lstStyle/>
          <a:p>
            <a:r>
              <a:rPr lang="nl-BE" dirty="0"/>
              <a:t>Diestsevest 40, 3000 Leuven</a:t>
            </a:r>
          </a:p>
        </p:txBody>
      </p:sp>
      <p:sp>
        <p:nvSpPr>
          <p:cNvPr id="4" name="Tijdelijke aanduiding voor tekst 3">
            <a:extLst>
              <a:ext uri="{FF2B5EF4-FFF2-40B4-BE49-F238E27FC236}">
                <a16:creationId xmlns:a16="http://schemas.microsoft.com/office/drawing/2014/main" id="{0E1F2443-2DB2-6C4D-8348-C9BD3178C755}"/>
              </a:ext>
            </a:extLst>
          </p:cNvPr>
          <p:cNvSpPr>
            <a:spLocks noGrp="1"/>
          </p:cNvSpPr>
          <p:nvPr>
            <p:ph type="body" sz="quarter" idx="14"/>
          </p:nvPr>
        </p:nvSpPr>
        <p:spPr/>
        <p:txBody>
          <a:bodyPr/>
          <a:lstStyle/>
          <a:p>
            <a:r>
              <a:rPr lang="nl-BE" dirty="0"/>
              <a:t>016 28 64 64</a:t>
            </a:r>
          </a:p>
        </p:txBody>
      </p:sp>
      <p:sp>
        <p:nvSpPr>
          <p:cNvPr id="5" name="Tijdelijke aanduiding voor tekst 4">
            <a:extLst>
              <a:ext uri="{FF2B5EF4-FFF2-40B4-BE49-F238E27FC236}">
                <a16:creationId xmlns:a16="http://schemas.microsoft.com/office/drawing/2014/main" id="{57B5C207-505E-AF49-8E91-13C4430A95ED}"/>
              </a:ext>
            </a:extLst>
          </p:cNvPr>
          <p:cNvSpPr>
            <a:spLocks noGrp="1"/>
          </p:cNvSpPr>
          <p:nvPr>
            <p:ph type="body" sz="quarter" idx="15"/>
          </p:nvPr>
        </p:nvSpPr>
        <p:spPr/>
        <p:txBody>
          <a:bodyPr/>
          <a:lstStyle/>
          <a:p>
            <a:r>
              <a:rPr lang="nl-BE" dirty="0"/>
              <a:t>info@boerennatuur.be</a:t>
            </a:r>
          </a:p>
        </p:txBody>
      </p:sp>
      <p:sp>
        <p:nvSpPr>
          <p:cNvPr id="16" name="Tijdelijke aanduiding voor tekst 15">
            <a:extLst>
              <a:ext uri="{FF2B5EF4-FFF2-40B4-BE49-F238E27FC236}">
                <a16:creationId xmlns:a16="http://schemas.microsoft.com/office/drawing/2014/main" id="{83B66D06-2B00-4047-B064-A1090BBFB57D}"/>
              </a:ext>
            </a:extLst>
          </p:cNvPr>
          <p:cNvSpPr>
            <a:spLocks noGrp="1"/>
          </p:cNvSpPr>
          <p:nvPr>
            <p:ph type="body" sz="quarter" idx="19"/>
          </p:nvPr>
        </p:nvSpPr>
        <p:spPr/>
        <p:txBody>
          <a:bodyPr/>
          <a:lstStyle/>
          <a:p>
            <a:r>
              <a:rPr lang="nl-BE" dirty="0"/>
              <a:t>www.boerennatuur.be</a:t>
            </a:r>
          </a:p>
        </p:txBody>
      </p:sp>
      <p:pic>
        <p:nvPicPr>
          <p:cNvPr id="26" name="Tijdelijke aanduiding voor afbeelding 25">
            <a:extLst>
              <a:ext uri="{FF2B5EF4-FFF2-40B4-BE49-F238E27FC236}">
                <a16:creationId xmlns:a16="http://schemas.microsoft.com/office/drawing/2014/main" id="{0A6D939F-636C-2F43-8CA1-87AD2E2284FD}"/>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890899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2B5687-E201-CB4C-A5F2-895E2F066B0D}"/>
              </a:ext>
            </a:extLst>
          </p:cNvPr>
          <p:cNvSpPr>
            <a:spLocks noGrp="1"/>
          </p:cNvSpPr>
          <p:nvPr>
            <p:ph type="title"/>
          </p:nvPr>
        </p:nvSpPr>
        <p:spPr/>
        <p:txBody>
          <a:bodyPr/>
          <a:lstStyle/>
          <a:p>
            <a:r>
              <a:rPr lang="nl-BE" dirty="0"/>
              <a:t>Elementen </a:t>
            </a:r>
          </a:p>
        </p:txBody>
      </p:sp>
      <p:sp>
        <p:nvSpPr>
          <p:cNvPr id="61" name="Graphic 59">
            <a:extLst>
              <a:ext uri="{FF2B5EF4-FFF2-40B4-BE49-F238E27FC236}">
                <a16:creationId xmlns:a16="http://schemas.microsoft.com/office/drawing/2014/main" id="{C9B4577E-2D2F-B34B-97EE-8FB1A9397DF9}"/>
              </a:ext>
            </a:extLst>
          </p:cNvPr>
          <p:cNvSpPr/>
          <p:nvPr/>
        </p:nvSpPr>
        <p:spPr>
          <a:xfrm>
            <a:off x="748611" y="1698814"/>
            <a:ext cx="824862" cy="872936"/>
          </a:xfrm>
          <a:custGeom>
            <a:avLst/>
            <a:gdLst>
              <a:gd name="connsiteX0" fmla="*/ 3388343 w 3557873"/>
              <a:gd name="connsiteY0" fmla="*/ 761 h 3765227"/>
              <a:gd name="connsiteX1" fmla="*/ 903850 w 3557873"/>
              <a:gd name="connsiteY1" fmla="*/ 713398 h 3765227"/>
              <a:gd name="connsiteX2" fmla="*/ 711974 w 3557873"/>
              <a:gd name="connsiteY2" fmla="*/ 2417519 h 3765227"/>
              <a:gd name="connsiteX3" fmla="*/ 0 w 3557873"/>
              <a:gd name="connsiteY3" fmla="*/ 3647692 h 3765227"/>
              <a:gd name="connsiteX4" fmla="*/ 314341 w 3557873"/>
              <a:gd name="connsiteY4" fmla="*/ 3765228 h 3765227"/>
              <a:gd name="connsiteX5" fmla="*/ 929997 w 3557873"/>
              <a:gd name="connsiteY5" fmla="*/ 2682854 h 3765227"/>
              <a:gd name="connsiteX6" fmla="*/ 2845044 w 3557873"/>
              <a:gd name="connsiteY6" fmla="*/ 2656873 h 3765227"/>
              <a:gd name="connsiteX7" fmla="*/ 3556638 w 3557873"/>
              <a:gd name="connsiteY7" fmla="*/ 169594 h 3765227"/>
              <a:gd name="connsiteX8" fmla="*/ 3557874 w 3557873"/>
              <a:gd name="connsiteY8" fmla="*/ 0 h 3765227"/>
              <a:gd name="connsiteX9" fmla="*/ 3136946 w 3557873"/>
              <a:gd name="connsiteY9" fmla="*/ 1084943 h 3765227"/>
              <a:gd name="connsiteX10" fmla="*/ 2607624 w 3557873"/>
              <a:gd name="connsiteY10" fmla="*/ 2419232 h 3765227"/>
              <a:gd name="connsiteX11" fmla="*/ 1147450 w 3557873"/>
              <a:gd name="connsiteY11" fmla="*/ 2425609 h 3765227"/>
              <a:gd name="connsiteX12" fmla="*/ 1396470 w 3557873"/>
              <a:gd name="connsiteY12" fmla="*/ 2171409 h 3765227"/>
              <a:gd name="connsiteX13" fmla="*/ 2088001 w 3557873"/>
              <a:gd name="connsiteY13" fmla="*/ 1633220 h 3765227"/>
              <a:gd name="connsiteX14" fmla="*/ 2004519 w 3557873"/>
              <a:gd name="connsiteY14" fmla="*/ 1487323 h 3765227"/>
              <a:gd name="connsiteX15" fmla="*/ 1921227 w 3557873"/>
              <a:gd name="connsiteY15" fmla="*/ 1341427 h 3765227"/>
              <a:gd name="connsiteX16" fmla="*/ 1173597 w 3557873"/>
              <a:gd name="connsiteY16" fmla="*/ 1919683 h 3765227"/>
              <a:gd name="connsiteX17" fmla="*/ 945400 w 3557873"/>
              <a:gd name="connsiteY17" fmla="*/ 2148663 h 3765227"/>
              <a:gd name="connsiteX18" fmla="*/ 1140604 w 3557873"/>
              <a:gd name="connsiteY18" fmla="*/ 951133 h 3765227"/>
              <a:gd name="connsiteX19" fmla="*/ 2473844 w 3557873"/>
              <a:gd name="connsiteY19" fmla="*/ 421415 h 3765227"/>
              <a:gd name="connsiteX20" fmla="*/ 3215484 w 3557873"/>
              <a:gd name="connsiteY20" fmla="*/ 342899 h 3765227"/>
              <a:gd name="connsiteX21" fmla="*/ 3136946 w 3557873"/>
              <a:gd name="connsiteY21" fmla="*/ 1084943 h 376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7873" h="3765227">
                <a:moveTo>
                  <a:pt x="3388343" y="761"/>
                </a:moveTo>
                <a:cubicBezTo>
                  <a:pt x="3315700" y="1142"/>
                  <a:pt x="1599375" y="16845"/>
                  <a:pt x="903850" y="713398"/>
                </a:cubicBezTo>
                <a:cubicBezTo>
                  <a:pt x="450579" y="1167094"/>
                  <a:pt x="370961" y="1874220"/>
                  <a:pt x="711974" y="2417519"/>
                </a:cubicBezTo>
                <a:cubicBezTo>
                  <a:pt x="449167" y="2742621"/>
                  <a:pt x="184649" y="3154233"/>
                  <a:pt x="0" y="3647692"/>
                </a:cubicBezTo>
                <a:lnTo>
                  <a:pt x="314341" y="3765228"/>
                </a:lnTo>
                <a:cubicBezTo>
                  <a:pt x="474649" y="3336961"/>
                  <a:pt x="701135" y="2975313"/>
                  <a:pt x="929997" y="2682854"/>
                </a:cubicBezTo>
                <a:cubicBezTo>
                  <a:pt x="1469977" y="3194881"/>
                  <a:pt x="2319126" y="3183365"/>
                  <a:pt x="2845044" y="2656873"/>
                </a:cubicBezTo>
                <a:cubicBezTo>
                  <a:pt x="3541044" y="1960320"/>
                  <a:pt x="3556638" y="242399"/>
                  <a:pt x="3556638" y="169594"/>
                </a:cubicBezTo>
                <a:lnTo>
                  <a:pt x="3557874" y="0"/>
                </a:lnTo>
                <a:close/>
                <a:moveTo>
                  <a:pt x="3136946" y="1084943"/>
                </a:moveTo>
                <a:cubicBezTo>
                  <a:pt x="3032926" y="1715352"/>
                  <a:pt x="2849893" y="2176738"/>
                  <a:pt x="2607624" y="2419232"/>
                </a:cubicBezTo>
                <a:cubicBezTo>
                  <a:pt x="2204847" y="2821423"/>
                  <a:pt x="1553716" y="2824268"/>
                  <a:pt x="1147450" y="2425609"/>
                </a:cubicBezTo>
                <a:cubicBezTo>
                  <a:pt x="1234355" y="2329962"/>
                  <a:pt x="1318597" y="2244785"/>
                  <a:pt x="1396470" y="2171409"/>
                </a:cubicBezTo>
                <a:cubicBezTo>
                  <a:pt x="1771093" y="1816994"/>
                  <a:pt x="2084863" y="1635028"/>
                  <a:pt x="2088001" y="1633220"/>
                </a:cubicBezTo>
                <a:lnTo>
                  <a:pt x="2004519" y="1487323"/>
                </a:lnTo>
                <a:lnTo>
                  <a:pt x="1921227" y="1341427"/>
                </a:lnTo>
                <a:cubicBezTo>
                  <a:pt x="1907345" y="1349421"/>
                  <a:pt x="1575984" y="1540619"/>
                  <a:pt x="1173597" y="1919683"/>
                </a:cubicBezTo>
                <a:cubicBezTo>
                  <a:pt x="1101810" y="1987254"/>
                  <a:pt x="1024984" y="2063771"/>
                  <a:pt x="945400" y="2148663"/>
                </a:cubicBezTo>
                <a:cubicBezTo>
                  <a:pt x="746894" y="1748928"/>
                  <a:pt x="825454" y="1266985"/>
                  <a:pt x="1140604" y="951133"/>
                </a:cubicBezTo>
                <a:cubicBezTo>
                  <a:pt x="1383158" y="708639"/>
                  <a:pt x="1844021" y="525436"/>
                  <a:pt x="2473844" y="421415"/>
                </a:cubicBezTo>
                <a:cubicBezTo>
                  <a:pt x="2719422" y="381546"/>
                  <a:pt x="2967015" y="355334"/>
                  <a:pt x="3215484" y="342899"/>
                </a:cubicBezTo>
                <a:cubicBezTo>
                  <a:pt x="3203085" y="591515"/>
                  <a:pt x="3176861" y="839246"/>
                  <a:pt x="3136946" y="1084943"/>
                </a:cubicBezTo>
                <a:close/>
              </a:path>
            </a:pathLst>
          </a:custGeom>
          <a:solidFill>
            <a:srgbClr val="54AA6D"/>
          </a:solidFill>
          <a:ln w="9500" cap="flat">
            <a:noFill/>
            <a:prstDash val="solid"/>
            <a:miter/>
          </a:ln>
        </p:spPr>
        <p:txBody>
          <a:bodyPr rtlCol="0" anchor="ctr"/>
          <a:lstStyle/>
          <a:p>
            <a:r>
              <a:rPr lang="nl-BE" dirty="0"/>
              <a:t> </a:t>
            </a:r>
          </a:p>
        </p:txBody>
      </p:sp>
      <p:grpSp>
        <p:nvGrpSpPr>
          <p:cNvPr id="68" name="Graphic 66">
            <a:extLst>
              <a:ext uri="{FF2B5EF4-FFF2-40B4-BE49-F238E27FC236}">
                <a16:creationId xmlns:a16="http://schemas.microsoft.com/office/drawing/2014/main" id="{0CBFB5DD-7CB9-004B-BC17-9796B45FF0A5}"/>
              </a:ext>
            </a:extLst>
          </p:cNvPr>
          <p:cNvGrpSpPr/>
          <p:nvPr/>
        </p:nvGrpSpPr>
        <p:grpSpPr>
          <a:xfrm>
            <a:off x="3822323" y="1801915"/>
            <a:ext cx="950209" cy="666734"/>
            <a:chOff x="1911350" y="704850"/>
            <a:chExt cx="5321300" cy="3733800"/>
          </a:xfrm>
        </p:grpSpPr>
        <p:sp>
          <p:nvSpPr>
            <p:cNvPr id="69" name="Vrije vorm 68">
              <a:extLst>
                <a:ext uri="{FF2B5EF4-FFF2-40B4-BE49-F238E27FC236}">
                  <a16:creationId xmlns:a16="http://schemas.microsoft.com/office/drawing/2014/main" id="{F5444D85-670E-EC4F-8190-1DE6FD3F7CB8}"/>
                </a:ext>
              </a:extLst>
            </p:cNvPr>
            <p:cNvSpPr/>
            <p:nvPr/>
          </p:nvSpPr>
          <p:spPr>
            <a:xfrm>
              <a:off x="1911350" y="3001708"/>
              <a:ext cx="5323108" cy="1409890"/>
            </a:xfrm>
            <a:custGeom>
              <a:avLst/>
              <a:gdLst>
                <a:gd name="connsiteX0" fmla="*/ 5323109 w 5323108"/>
                <a:gd name="connsiteY0" fmla="*/ 1409891 h 1409890"/>
                <a:gd name="connsiteX1" fmla="*/ 4296736 w 5323108"/>
                <a:gd name="connsiteY1" fmla="*/ 823341 h 1409890"/>
                <a:gd name="connsiteX2" fmla="*/ 3548708 w 5323108"/>
                <a:gd name="connsiteY2" fmla="*/ 365569 h 1409890"/>
                <a:gd name="connsiteX3" fmla="*/ 2800679 w 5323108"/>
                <a:gd name="connsiteY3" fmla="*/ 823341 h 1409890"/>
                <a:gd name="connsiteX4" fmla="*/ 1774306 w 5323108"/>
                <a:gd name="connsiteY4" fmla="*/ 1409891 h 1409890"/>
                <a:gd name="connsiteX5" fmla="*/ 748028 w 5323108"/>
                <a:gd name="connsiteY5" fmla="*/ 823341 h 1409890"/>
                <a:gd name="connsiteX6" fmla="*/ 0 w 5323108"/>
                <a:gd name="connsiteY6" fmla="*/ 365569 h 1409890"/>
                <a:gd name="connsiteX7" fmla="*/ 0 w 5323108"/>
                <a:gd name="connsiteY7" fmla="*/ 0 h 1409890"/>
                <a:gd name="connsiteX8" fmla="*/ 1026373 w 5323108"/>
                <a:gd name="connsiteY8" fmla="*/ 586645 h 1409890"/>
                <a:gd name="connsiteX9" fmla="*/ 1774306 w 5323108"/>
                <a:gd name="connsiteY9" fmla="*/ 1044416 h 1409890"/>
                <a:gd name="connsiteX10" fmla="*/ 2522334 w 5323108"/>
                <a:gd name="connsiteY10" fmla="*/ 586645 h 1409890"/>
                <a:gd name="connsiteX11" fmla="*/ 3548708 w 5323108"/>
                <a:gd name="connsiteY11" fmla="*/ 0 h 1409890"/>
                <a:gd name="connsiteX12" fmla="*/ 4575081 w 5323108"/>
                <a:gd name="connsiteY12" fmla="*/ 586645 h 1409890"/>
                <a:gd name="connsiteX13" fmla="*/ 5323109 w 5323108"/>
                <a:gd name="connsiteY13" fmla="*/ 1044416 h 140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108" h="1409890">
                  <a:moveTo>
                    <a:pt x="5323109" y="1409891"/>
                  </a:moveTo>
                  <a:cubicBezTo>
                    <a:pt x="4795072" y="1409891"/>
                    <a:pt x="4530340" y="1098328"/>
                    <a:pt x="4296736" y="823341"/>
                  </a:cubicBezTo>
                  <a:cubicBezTo>
                    <a:pt x="4079505" y="567595"/>
                    <a:pt x="3907871" y="365569"/>
                    <a:pt x="3548708" y="365569"/>
                  </a:cubicBezTo>
                  <a:cubicBezTo>
                    <a:pt x="3189544" y="365569"/>
                    <a:pt x="3017625" y="567595"/>
                    <a:pt x="2800679" y="823341"/>
                  </a:cubicBezTo>
                  <a:cubicBezTo>
                    <a:pt x="2567170" y="1098328"/>
                    <a:pt x="2302438" y="1409891"/>
                    <a:pt x="1774306" y="1409891"/>
                  </a:cubicBezTo>
                  <a:cubicBezTo>
                    <a:pt x="1246174" y="1409891"/>
                    <a:pt x="981537" y="1098328"/>
                    <a:pt x="748028" y="823341"/>
                  </a:cubicBezTo>
                  <a:cubicBezTo>
                    <a:pt x="530702" y="567595"/>
                    <a:pt x="359069" y="365569"/>
                    <a:pt x="0" y="365569"/>
                  </a:cubicBezTo>
                  <a:lnTo>
                    <a:pt x="0" y="0"/>
                  </a:lnTo>
                  <a:cubicBezTo>
                    <a:pt x="528037" y="0"/>
                    <a:pt x="792769" y="311658"/>
                    <a:pt x="1026373" y="586645"/>
                  </a:cubicBezTo>
                  <a:cubicBezTo>
                    <a:pt x="1243604" y="842391"/>
                    <a:pt x="1415237" y="1044416"/>
                    <a:pt x="1774306" y="1044416"/>
                  </a:cubicBezTo>
                  <a:cubicBezTo>
                    <a:pt x="2133375" y="1044416"/>
                    <a:pt x="2305103" y="842391"/>
                    <a:pt x="2522334" y="586645"/>
                  </a:cubicBezTo>
                  <a:cubicBezTo>
                    <a:pt x="2755939" y="311658"/>
                    <a:pt x="3020671" y="0"/>
                    <a:pt x="3548708" y="0"/>
                  </a:cubicBezTo>
                  <a:cubicBezTo>
                    <a:pt x="4076744" y="0"/>
                    <a:pt x="4341572" y="311658"/>
                    <a:pt x="4575081" y="586645"/>
                  </a:cubicBezTo>
                  <a:cubicBezTo>
                    <a:pt x="4792407" y="842391"/>
                    <a:pt x="4964040" y="1044416"/>
                    <a:pt x="5323109" y="1044416"/>
                  </a:cubicBezTo>
                  <a:close/>
                </a:path>
              </a:pathLst>
            </a:custGeom>
            <a:solidFill>
              <a:srgbClr val="008389"/>
            </a:solidFill>
            <a:ln w="9508" cap="flat">
              <a:noFill/>
              <a:prstDash val="solid"/>
              <a:miter/>
            </a:ln>
          </p:spPr>
          <p:txBody>
            <a:bodyPr rtlCol="0" anchor="ctr"/>
            <a:lstStyle/>
            <a:p>
              <a:endParaRPr lang="nl-BE"/>
            </a:p>
          </p:txBody>
        </p:sp>
        <p:sp>
          <p:nvSpPr>
            <p:cNvPr id="70" name="Vrije vorm 69">
              <a:extLst>
                <a:ext uri="{FF2B5EF4-FFF2-40B4-BE49-F238E27FC236}">
                  <a16:creationId xmlns:a16="http://schemas.microsoft.com/office/drawing/2014/main" id="{92F9B062-382D-4B4B-B407-9B1E2E158B4B}"/>
                </a:ext>
              </a:extLst>
            </p:cNvPr>
            <p:cNvSpPr/>
            <p:nvPr/>
          </p:nvSpPr>
          <p:spPr>
            <a:xfrm>
              <a:off x="1911350" y="1865947"/>
              <a:ext cx="5323108" cy="1409890"/>
            </a:xfrm>
            <a:custGeom>
              <a:avLst/>
              <a:gdLst>
                <a:gd name="connsiteX0" fmla="*/ 5323109 w 5323108"/>
                <a:gd name="connsiteY0" fmla="*/ 1409891 h 1409890"/>
                <a:gd name="connsiteX1" fmla="*/ 4296736 w 5323108"/>
                <a:gd name="connsiteY1" fmla="*/ 823341 h 1409890"/>
                <a:gd name="connsiteX2" fmla="*/ 3548708 w 5323108"/>
                <a:gd name="connsiteY2" fmla="*/ 365569 h 1409890"/>
                <a:gd name="connsiteX3" fmla="*/ 2800679 w 5323108"/>
                <a:gd name="connsiteY3" fmla="*/ 823341 h 1409890"/>
                <a:gd name="connsiteX4" fmla="*/ 1774306 w 5323108"/>
                <a:gd name="connsiteY4" fmla="*/ 1409891 h 1409890"/>
                <a:gd name="connsiteX5" fmla="*/ 748028 w 5323108"/>
                <a:gd name="connsiteY5" fmla="*/ 823341 h 1409890"/>
                <a:gd name="connsiteX6" fmla="*/ 0 w 5323108"/>
                <a:gd name="connsiteY6" fmla="*/ 365569 h 1409890"/>
                <a:gd name="connsiteX7" fmla="*/ 0 w 5323108"/>
                <a:gd name="connsiteY7" fmla="*/ 0 h 1409890"/>
                <a:gd name="connsiteX8" fmla="*/ 1026373 w 5323108"/>
                <a:gd name="connsiteY8" fmla="*/ 586645 h 1409890"/>
                <a:gd name="connsiteX9" fmla="*/ 1774306 w 5323108"/>
                <a:gd name="connsiteY9" fmla="*/ 1044416 h 1409890"/>
                <a:gd name="connsiteX10" fmla="*/ 2522334 w 5323108"/>
                <a:gd name="connsiteY10" fmla="*/ 586645 h 1409890"/>
                <a:gd name="connsiteX11" fmla="*/ 3548708 w 5323108"/>
                <a:gd name="connsiteY11" fmla="*/ 0 h 1409890"/>
                <a:gd name="connsiteX12" fmla="*/ 4575081 w 5323108"/>
                <a:gd name="connsiteY12" fmla="*/ 586645 h 1409890"/>
                <a:gd name="connsiteX13" fmla="*/ 5323109 w 5323108"/>
                <a:gd name="connsiteY13" fmla="*/ 1044416 h 140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108" h="1409890">
                  <a:moveTo>
                    <a:pt x="5323109" y="1409891"/>
                  </a:moveTo>
                  <a:cubicBezTo>
                    <a:pt x="4795072" y="1409891"/>
                    <a:pt x="4530340" y="1098328"/>
                    <a:pt x="4296736" y="823341"/>
                  </a:cubicBezTo>
                  <a:cubicBezTo>
                    <a:pt x="4079505" y="567595"/>
                    <a:pt x="3907871" y="365569"/>
                    <a:pt x="3548708" y="365569"/>
                  </a:cubicBezTo>
                  <a:cubicBezTo>
                    <a:pt x="3189544" y="365569"/>
                    <a:pt x="3017625" y="567595"/>
                    <a:pt x="2800679" y="823341"/>
                  </a:cubicBezTo>
                  <a:cubicBezTo>
                    <a:pt x="2567170" y="1098328"/>
                    <a:pt x="2302438" y="1409891"/>
                    <a:pt x="1774306" y="1409891"/>
                  </a:cubicBezTo>
                  <a:cubicBezTo>
                    <a:pt x="1246174" y="1409891"/>
                    <a:pt x="981537" y="1098328"/>
                    <a:pt x="748028" y="823341"/>
                  </a:cubicBezTo>
                  <a:cubicBezTo>
                    <a:pt x="530702" y="567595"/>
                    <a:pt x="359069" y="365569"/>
                    <a:pt x="0" y="365569"/>
                  </a:cubicBezTo>
                  <a:lnTo>
                    <a:pt x="0" y="0"/>
                  </a:lnTo>
                  <a:cubicBezTo>
                    <a:pt x="528037" y="0"/>
                    <a:pt x="792769" y="311658"/>
                    <a:pt x="1026373" y="586645"/>
                  </a:cubicBezTo>
                  <a:cubicBezTo>
                    <a:pt x="1243604" y="842391"/>
                    <a:pt x="1415237" y="1044416"/>
                    <a:pt x="1774306" y="1044416"/>
                  </a:cubicBezTo>
                  <a:cubicBezTo>
                    <a:pt x="2133375" y="1044416"/>
                    <a:pt x="2305103" y="842391"/>
                    <a:pt x="2522334" y="586645"/>
                  </a:cubicBezTo>
                  <a:cubicBezTo>
                    <a:pt x="2755939" y="311658"/>
                    <a:pt x="3020671" y="0"/>
                    <a:pt x="3548708" y="0"/>
                  </a:cubicBezTo>
                  <a:cubicBezTo>
                    <a:pt x="4076744" y="0"/>
                    <a:pt x="4341572" y="311658"/>
                    <a:pt x="4575081" y="586645"/>
                  </a:cubicBezTo>
                  <a:cubicBezTo>
                    <a:pt x="4792407" y="842391"/>
                    <a:pt x="4964040" y="1044416"/>
                    <a:pt x="5323109" y="1044416"/>
                  </a:cubicBezTo>
                  <a:close/>
                </a:path>
              </a:pathLst>
            </a:custGeom>
            <a:solidFill>
              <a:srgbClr val="008389"/>
            </a:solidFill>
            <a:ln w="9508" cap="flat">
              <a:noFill/>
              <a:prstDash val="solid"/>
              <a:miter/>
            </a:ln>
          </p:spPr>
          <p:txBody>
            <a:bodyPr rtlCol="0" anchor="ctr"/>
            <a:lstStyle/>
            <a:p>
              <a:endParaRPr lang="nl-BE"/>
            </a:p>
          </p:txBody>
        </p:sp>
        <p:sp>
          <p:nvSpPr>
            <p:cNvPr id="71" name="Vrije vorm 70">
              <a:extLst>
                <a:ext uri="{FF2B5EF4-FFF2-40B4-BE49-F238E27FC236}">
                  <a16:creationId xmlns:a16="http://schemas.microsoft.com/office/drawing/2014/main" id="{316581DD-343A-A744-AACC-8DD755F2E405}"/>
                </a:ext>
              </a:extLst>
            </p:cNvPr>
            <p:cNvSpPr/>
            <p:nvPr/>
          </p:nvSpPr>
          <p:spPr>
            <a:xfrm>
              <a:off x="1911350" y="730186"/>
              <a:ext cx="5323108" cy="1409890"/>
            </a:xfrm>
            <a:custGeom>
              <a:avLst/>
              <a:gdLst>
                <a:gd name="connsiteX0" fmla="*/ 5323109 w 5323108"/>
                <a:gd name="connsiteY0" fmla="*/ 1409890 h 1409890"/>
                <a:gd name="connsiteX1" fmla="*/ 4296736 w 5323108"/>
                <a:gd name="connsiteY1" fmla="*/ 823341 h 1409890"/>
                <a:gd name="connsiteX2" fmla="*/ 3548708 w 5323108"/>
                <a:gd name="connsiteY2" fmla="*/ 365189 h 1409890"/>
                <a:gd name="connsiteX3" fmla="*/ 2800679 w 5323108"/>
                <a:gd name="connsiteY3" fmla="*/ 823341 h 1409890"/>
                <a:gd name="connsiteX4" fmla="*/ 1774306 w 5323108"/>
                <a:gd name="connsiteY4" fmla="*/ 1409890 h 1409890"/>
                <a:gd name="connsiteX5" fmla="*/ 748028 w 5323108"/>
                <a:gd name="connsiteY5" fmla="*/ 823341 h 1409890"/>
                <a:gd name="connsiteX6" fmla="*/ 0 w 5323108"/>
                <a:gd name="connsiteY6" fmla="*/ 365189 h 1409890"/>
                <a:gd name="connsiteX7" fmla="*/ 0 w 5323108"/>
                <a:gd name="connsiteY7" fmla="*/ 0 h 1409890"/>
                <a:gd name="connsiteX8" fmla="*/ 1026373 w 5323108"/>
                <a:gd name="connsiteY8" fmla="*/ 586645 h 1409890"/>
                <a:gd name="connsiteX9" fmla="*/ 1774306 w 5323108"/>
                <a:gd name="connsiteY9" fmla="*/ 1044416 h 1409890"/>
                <a:gd name="connsiteX10" fmla="*/ 2522620 w 5323108"/>
                <a:gd name="connsiteY10" fmla="*/ 586645 h 1409890"/>
                <a:gd name="connsiteX11" fmla="*/ 3548708 w 5323108"/>
                <a:gd name="connsiteY11" fmla="*/ 0 h 1409890"/>
                <a:gd name="connsiteX12" fmla="*/ 4575081 w 5323108"/>
                <a:gd name="connsiteY12" fmla="*/ 586645 h 1409890"/>
                <a:gd name="connsiteX13" fmla="*/ 5323109 w 5323108"/>
                <a:gd name="connsiteY13" fmla="*/ 1044416 h 140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108" h="1409890">
                  <a:moveTo>
                    <a:pt x="5323109" y="1409890"/>
                  </a:moveTo>
                  <a:cubicBezTo>
                    <a:pt x="4795072" y="1409890"/>
                    <a:pt x="4530340" y="1098328"/>
                    <a:pt x="4296736" y="823341"/>
                  </a:cubicBezTo>
                  <a:cubicBezTo>
                    <a:pt x="4079505" y="567595"/>
                    <a:pt x="3907871" y="365189"/>
                    <a:pt x="3548708" y="365189"/>
                  </a:cubicBezTo>
                  <a:cubicBezTo>
                    <a:pt x="3189544" y="365189"/>
                    <a:pt x="3017625" y="567595"/>
                    <a:pt x="2800679" y="823341"/>
                  </a:cubicBezTo>
                  <a:cubicBezTo>
                    <a:pt x="2567170" y="1098328"/>
                    <a:pt x="2302438" y="1409890"/>
                    <a:pt x="1774306" y="1409890"/>
                  </a:cubicBezTo>
                  <a:cubicBezTo>
                    <a:pt x="1246174" y="1409890"/>
                    <a:pt x="981537" y="1098614"/>
                    <a:pt x="748028" y="823341"/>
                  </a:cubicBezTo>
                  <a:cubicBezTo>
                    <a:pt x="530702" y="567595"/>
                    <a:pt x="359069" y="365189"/>
                    <a:pt x="0" y="365189"/>
                  </a:cubicBezTo>
                  <a:lnTo>
                    <a:pt x="0" y="0"/>
                  </a:lnTo>
                  <a:cubicBezTo>
                    <a:pt x="528037" y="0"/>
                    <a:pt x="792769" y="311658"/>
                    <a:pt x="1026373" y="586645"/>
                  </a:cubicBezTo>
                  <a:cubicBezTo>
                    <a:pt x="1243604" y="842391"/>
                    <a:pt x="1415237" y="1044416"/>
                    <a:pt x="1774306" y="1044416"/>
                  </a:cubicBezTo>
                  <a:cubicBezTo>
                    <a:pt x="2133375" y="1044416"/>
                    <a:pt x="2305103" y="842391"/>
                    <a:pt x="2522620" y="586645"/>
                  </a:cubicBezTo>
                  <a:cubicBezTo>
                    <a:pt x="2755939" y="311658"/>
                    <a:pt x="3020671" y="0"/>
                    <a:pt x="3548708" y="0"/>
                  </a:cubicBezTo>
                  <a:cubicBezTo>
                    <a:pt x="4076744" y="0"/>
                    <a:pt x="4341572" y="311658"/>
                    <a:pt x="4575081" y="586645"/>
                  </a:cubicBezTo>
                  <a:cubicBezTo>
                    <a:pt x="4792407" y="842391"/>
                    <a:pt x="4964040" y="1044416"/>
                    <a:pt x="5323109" y="1044416"/>
                  </a:cubicBezTo>
                  <a:close/>
                </a:path>
              </a:pathLst>
            </a:custGeom>
            <a:solidFill>
              <a:srgbClr val="008389"/>
            </a:solidFill>
            <a:ln w="9508" cap="flat">
              <a:noFill/>
              <a:prstDash val="solid"/>
              <a:miter/>
            </a:ln>
          </p:spPr>
          <p:txBody>
            <a:bodyPr rtlCol="0" anchor="ctr"/>
            <a:lstStyle/>
            <a:p>
              <a:endParaRPr lang="nl-BE"/>
            </a:p>
          </p:txBody>
        </p:sp>
      </p:grpSp>
      <p:grpSp>
        <p:nvGrpSpPr>
          <p:cNvPr id="72" name="Graphic 62">
            <a:extLst>
              <a:ext uri="{FF2B5EF4-FFF2-40B4-BE49-F238E27FC236}">
                <a16:creationId xmlns:a16="http://schemas.microsoft.com/office/drawing/2014/main" id="{7337F4C9-4C8A-A348-8B87-4E53D4645D41}"/>
              </a:ext>
            </a:extLst>
          </p:cNvPr>
          <p:cNvGrpSpPr/>
          <p:nvPr/>
        </p:nvGrpSpPr>
        <p:grpSpPr>
          <a:xfrm>
            <a:off x="5325757" y="1806439"/>
            <a:ext cx="1058380" cy="657379"/>
            <a:chOff x="1504950" y="666750"/>
            <a:chExt cx="6134100" cy="3810000"/>
          </a:xfrm>
        </p:grpSpPr>
        <p:sp>
          <p:nvSpPr>
            <p:cNvPr id="73" name="Vrije vorm 72">
              <a:extLst>
                <a:ext uri="{FF2B5EF4-FFF2-40B4-BE49-F238E27FC236}">
                  <a16:creationId xmlns:a16="http://schemas.microsoft.com/office/drawing/2014/main" id="{4FB60D51-D6CA-4D43-ACC3-209C9A441F36}"/>
                </a:ext>
              </a:extLst>
            </p:cNvPr>
            <p:cNvSpPr/>
            <p:nvPr/>
          </p:nvSpPr>
          <p:spPr>
            <a:xfrm>
              <a:off x="1542478" y="673512"/>
              <a:ext cx="6059043" cy="415861"/>
            </a:xfrm>
            <a:custGeom>
              <a:avLst/>
              <a:gdLst>
                <a:gd name="connsiteX0" fmla="*/ 0 w 6059043"/>
                <a:gd name="connsiteY0" fmla="*/ 0 h 415861"/>
                <a:gd name="connsiteX1" fmla="*/ 6059043 w 6059043"/>
                <a:gd name="connsiteY1" fmla="*/ 0 h 415861"/>
                <a:gd name="connsiteX2" fmla="*/ 6059043 w 6059043"/>
                <a:gd name="connsiteY2" fmla="*/ 415862 h 415861"/>
                <a:gd name="connsiteX3" fmla="*/ 0 w 6059043"/>
                <a:gd name="connsiteY3" fmla="*/ 415862 h 415861"/>
              </a:gdLst>
              <a:ahLst/>
              <a:cxnLst>
                <a:cxn ang="0">
                  <a:pos x="connsiteX0" y="connsiteY0"/>
                </a:cxn>
                <a:cxn ang="0">
                  <a:pos x="connsiteX1" y="connsiteY1"/>
                </a:cxn>
                <a:cxn ang="0">
                  <a:pos x="connsiteX2" y="connsiteY2"/>
                </a:cxn>
                <a:cxn ang="0">
                  <a:pos x="connsiteX3" y="connsiteY3"/>
                </a:cxn>
              </a:cxnLst>
              <a:rect l="l" t="t" r="r" b="b"/>
              <a:pathLst>
                <a:path w="6059043" h="415861">
                  <a:moveTo>
                    <a:pt x="0" y="0"/>
                  </a:moveTo>
                  <a:lnTo>
                    <a:pt x="6059043" y="0"/>
                  </a:lnTo>
                  <a:lnTo>
                    <a:pt x="6059043" y="415862"/>
                  </a:lnTo>
                  <a:lnTo>
                    <a:pt x="0" y="415862"/>
                  </a:lnTo>
                  <a:close/>
                </a:path>
              </a:pathLst>
            </a:custGeom>
            <a:solidFill>
              <a:srgbClr val="E35A14"/>
            </a:solidFill>
            <a:ln w="9525" cap="flat">
              <a:noFill/>
              <a:prstDash val="solid"/>
              <a:miter/>
            </a:ln>
          </p:spPr>
          <p:txBody>
            <a:bodyPr rtlCol="0" anchor="ctr"/>
            <a:lstStyle/>
            <a:p>
              <a:endParaRPr lang="nl-BE"/>
            </a:p>
          </p:txBody>
        </p:sp>
        <p:sp>
          <p:nvSpPr>
            <p:cNvPr id="74" name="Vrije vorm 73">
              <a:extLst>
                <a:ext uri="{FF2B5EF4-FFF2-40B4-BE49-F238E27FC236}">
                  <a16:creationId xmlns:a16="http://schemas.microsoft.com/office/drawing/2014/main" id="{9E86D852-D279-9A4B-849D-B405C88C351D}"/>
                </a:ext>
              </a:extLst>
            </p:cNvPr>
            <p:cNvSpPr/>
            <p:nvPr/>
          </p:nvSpPr>
          <p:spPr>
            <a:xfrm>
              <a:off x="1542478" y="1356645"/>
              <a:ext cx="6059043" cy="415861"/>
            </a:xfrm>
            <a:custGeom>
              <a:avLst/>
              <a:gdLst>
                <a:gd name="connsiteX0" fmla="*/ 0 w 6059043"/>
                <a:gd name="connsiteY0" fmla="*/ 0 h 415861"/>
                <a:gd name="connsiteX1" fmla="*/ 6059043 w 6059043"/>
                <a:gd name="connsiteY1" fmla="*/ 0 h 415861"/>
                <a:gd name="connsiteX2" fmla="*/ 6059043 w 6059043"/>
                <a:gd name="connsiteY2" fmla="*/ 415862 h 415861"/>
                <a:gd name="connsiteX3" fmla="*/ 0 w 6059043"/>
                <a:gd name="connsiteY3" fmla="*/ 415862 h 415861"/>
              </a:gdLst>
              <a:ahLst/>
              <a:cxnLst>
                <a:cxn ang="0">
                  <a:pos x="connsiteX0" y="connsiteY0"/>
                </a:cxn>
                <a:cxn ang="0">
                  <a:pos x="connsiteX1" y="connsiteY1"/>
                </a:cxn>
                <a:cxn ang="0">
                  <a:pos x="connsiteX2" y="connsiteY2"/>
                </a:cxn>
                <a:cxn ang="0">
                  <a:pos x="connsiteX3" y="connsiteY3"/>
                </a:cxn>
              </a:cxnLst>
              <a:rect l="l" t="t" r="r" b="b"/>
              <a:pathLst>
                <a:path w="6059043" h="415861">
                  <a:moveTo>
                    <a:pt x="0" y="0"/>
                  </a:moveTo>
                  <a:lnTo>
                    <a:pt x="6059043" y="0"/>
                  </a:lnTo>
                  <a:lnTo>
                    <a:pt x="6059043" y="415862"/>
                  </a:lnTo>
                  <a:lnTo>
                    <a:pt x="0" y="415862"/>
                  </a:lnTo>
                  <a:close/>
                </a:path>
              </a:pathLst>
            </a:custGeom>
            <a:solidFill>
              <a:srgbClr val="E35A14"/>
            </a:solidFill>
            <a:ln w="9525" cap="flat">
              <a:noFill/>
              <a:prstDash val="solid"/>
              <a:miter/>
            </a:ln>
          </p:spPr>
          <p:txBody>
            <a:bodyPr rtlCol="0" anchor="ctr"/>
            <a:lstStyle/>
            <a:p>
              <a:endParaRPr lang="nl-BE"/>
            </a:p>
          </p:txBody>
        </p:sp>
        <p:sp>
          <p:nvSpPr>
            <p:cNvPr id="75" name="Vrije vorm 74">
              <a:extLst>
                <a:ext uri="{FF2B5EF4-FFF2-40B4-BE49-F238E27FC236}">
                  <a16:creationId xmlns:a16="http://schemas.microsoft.com/office/drawing/2014/main" id="{5202C956-67EA-6242-A486-EAE3F2865BE4}"/>
                </a:ext>
              </a:extLst>
            </p:cNvPr>
            <p:cNvSpPr/>
            <p:nvPr/>
          </p:nvSpPr>
          <p:spPr>
            <a:xfrm>
              <a:off x="2095023" y="3084671"/>
              <a:ext cx="534543" cy="534543"/>
            </a:xfrm>
            <a:custGeom>
              <a:avLst/>
              <a:gdLst>
                <a:gd name="connsiteX0" fmla="*/ 534543 w 534543"/>
                <a:gd name="connsiteY0" fmla="*/ 267272 h 534543"/>
                <a:gd name="connsiteX1" fmla="*/ 267272 w 534543"/>
                <a:gd name="connsiteY1" fmla="*/ 534543 h 534543"/>
                <a:gd name="connsiteX2" fmla="*/ 0 w 534543"/>
                <a:gd name="connsiteY2" fmla="*/ 267272 h 534543"/>
                <a:gd name="connsiteX3" fmla="*/ 267272 w 534543"/>
                <a:gd name="connsiteY3" fmla="*/ 0 h 534543"/>
                <a:gd name="connsiteX4" fmla="*/ 534543 w 534543"/>
                <a:gd name="connsiteY4" fmla="*/ 267272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3" h="534543">
                  <a:moveTo>
                    <a:pt x="534543" y="267272"/>
                  </a:moveTo>
                  <a:cubicBezTo>
                    <a:pt x="534543" y="414881"/>
                    <a:pt x="414881" y="534543"/>
                    <a:pt x="267272" y="534543"/>
                  </a:cubicBezTo>
                  <a:cubicBezTo>
                    <a:pt x="119662" y="534543"/>
                    <a:pt x="0" y="414881"/>
                    <a:pt x="0" y="267272"/>
                  </a:cubicBezTo>
                  <a:cubicBezTo>
                    <a:pt x="0" y="119662"/>
                    <a:pt x="119662" y="0"/>
                    <a:pt x="267272" y="0"/>
                  </a:cubicBezTo>
                  <a:cubicBezTo>
                    <a:pt x="414881" y="0"/>
                    <a:pt x="534543" y="119662"/>
                    <a:pt x="534543" y="267272"/>
                  </a:cubicBezTo>
                  <a:close/>
                </a:path>
              </a:pathLst>
            </a:custGeom>
            <a:solidFill>
              <a:srgbClr val="E35A14"/>
            </a:solidFill>
            <a:ln w="9525" cap="flat">
              <a:noFill/>
              <a:prstDash val="solid"/>
              <a:miter/>
            </a:ln>
          </p:spPr>
          <p:txBody>
            <a:bodyPr rtlCol="0" anchor="ctr"/>
            <a:lstStyle/>
            <a:p>
              <a:endParaRPr lang="nl-BE"/>
            </a:p>
          </p:txBody>
        </p:sp>
        <p:sp>
          <p:nvSpPr>
            <p:cNvPr id="76" name="Vrije vorm 75">
              <a:extLst>
                <a:ext uri="{FF2B5EF4-FFF2-40B4-BE49-F238E27FC236}">
                  <a16:creationId xmlns:a16="http://schemas.microsoft.com/office/drawing/2014/main" id="{11EF7D72-F158-F84F-A221-694EF6FAAC5A}"/>
                </a:ext>
              </a:extLst>
            </p:cNvPr>
            <p:cNvSpPr/>
            <p:nvPr/>
          </p:nvSpPr>
          <p:spPr>
            <a:xfrm>
              <a:off x="3199923" y="3084671"/>
              <a:ext cx="534543" cy="534543"/>
            </a:xfrm>
            <a:custGeom>
              <a:avLst/>
              <a:gdLst>
                <a:gd name="connsiteX0" fmla="*/ 534543 w 534543"/>
                <a:gd name="connsiteY0" fmla="*/ 267272 h 534543"/>
                <a:gd name="connsiteX1" fmla="*/ 267272 w 534543"/>
                <a:gd name="connsiteY1" fmla="*/ 534543 h 534543"/>
                <a:gd name="connsiteX2" fmla="*/ 0 w 534543"/>
                <a:gd name="connsiteY2" fmla="*/ 267272 h 534543"/>
                <a:gd name="connsiteX3" fmla="*/ 267272 w 534543"/>
                <a:gd name="connsiteY3" fmla="*/ 0 h 534543"/>
                <a:gd name="connsiteX4" fmla="*/ 534543 w 534543"/>
                <a:gd name="connsiteY4" fmla="*/ 267272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3" h="534543">
                  <a:moveTo>
                    <a:pt x="534543" y="267272"/>
                  </a:moveTo>
                  <a:cubicBezTo>
                    <a:pt x="534543" y="414881"/>
                    <a:pt x="414881" y="534543"/>
                    <a:pt x="267272" y="534543"/>
                  </a:cubicBezTo>
                  <a:cubicBezTo>
                    <a:pt x="119662" y="534543"/>
                    <a:pt x="0" y="414881"/>
                    <a:pt x="0" y="267272"/>
                  </a:cubicBezTo>
                  <a:cubicBezTo>
                    <a:pt x="0" y="119662"/>
                    <a:pt x="119662" y="0"/>
                    <a:pt x="267272" y="0"/>
                  </a:cubicBezTo>
                  <a:cubicBezTo>
                    <a:pt x="414882" y="0"/>
                    <a:pt x="534543" y="119662"/>
                    <a:pt x="534543" y="267272"/>
                  </a:cubicBezTo>
                  <a:close/>
                </a:path>
              </a:pathLst>
            </a:custGeom>
            <a:solidFill>
              <a:srgbClr val="E35A14"/>
            </a:solidFill>
            <a:ln w="9525" cap="flat">
              <a:noFill/>
              <a:prstDash val="solid"/>
              <a:miter/>
            </a:ln>
          </p:spPr>
          <p:txBody>
            <a:bodyPr rtlCol="0" anchor="ctr"/>
            <a:lstStyle/>
            <a:p>
              <a:endParaRPr lang="nl-BE"/>
            </a:p>
          </p:txBody>
        </p:sp>
        <p:sp>
          <p:nvSpPr>
            <p:cNvPr id="77" name="Vrije vorm 76">
              <a:extLst>
                <a:ext uri="{FF2B5EF4-FFF2-40B4-BE49-F238E27FC236}">
                  <a16:creationId xmlns:a16="http://schemas.microsoft.com/office/drawing/2014/main" id="{30ED6E1E-553D-EC4C-A2C1-290E39C99457}"/>
                </a:ext>
              </a:extLst>
            </p:cNvPr>
            <p:cNvSpPr/>
            <p:nvPr/>
          </p:nvSpPr>
          <p:spPr>
            <a:xfrm>
              <a:off x="4304728" y="3084671"/>
              <a:ext cx="534543" cy="534543"/>
            </a:xfrm>
            <a:custGeom>
              <a:avLst/>
              <a:gdLst>
                <a:gd name="connsiteX0" fmla="*/ 534543 w 534543"/>
                <a:gd name="connsiteY0" fmla="*/ 267272 h 534543"/>
                <a:gd name="connsiteX1" fmla="*/ 267272 w 534543"/>
                <a:gd name="connsiteY1" fmla="*/ 534543 h 534543"/>
                <a:gd name="connsiteX2" fmla="*/ 0 w 534543"/>
                <a:gd name="connsiteY2" fmla="*/ 267272 h 534543"/>
                <a:gd name="connsiteX3" fmla="*/ 267272 w 534543"/>
                <a:gd name="connsiteY3" fmla="*/ 0 h 534543"/>
                <a:gd name="connsiteX4" fmla="*/ 534543 w 534543"/>
                <a:gd name="connsiteY4" fmla="*/ 267272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3" h="534543">
                  <a:moveTo>
                    <a:pt x="534543" y="267272"/>
                  </a:moveTo>
                  <a:cubicBezTo>
                    <a:pt x="534543" y="414881"/>
                    <a:pt x="414881" y="534543"/>
                    <a:pt x="267272" y="534543"/>
                  </a:cubicBezTo>
                  <a:cubicBezTo>
                    <a:pt x="119662" y="534543"/>
                    <a:pt x="0" y="414881"/>
                    <a:pt x="0" y="267272"/>
                  </a:cubicBezTo>
                  <a:cubicBezTo>
                    <a:pt x="0" y="119662"/>
                    <a:pt x="119662" y="0"/>
                    <a:pt x="267272" y="0"/>
                  </a:cubicBezTo>
                  <a:cubicBezTo>
                    <a:pt x="414881" y="0"/>
                    <a:pt x="534543" y="119662"/>
                    <a:pt x="534543" y="267272"/>
                  </a:cubicBezTo>
                  <a:close/>
                </a:path>
              </a:pathLst>
            </a:custGeom>
            <a:solidFill>
              <a:srgbClr val="E35A14"/>
            </a:solidFill>
            <a:ln w="9525" cap="flat">
              <a:noFill/>
              <a:prstDash val="solid"/>
              <a:miter/>
            </a:ln>
          </p:spPr>
          <p:txBody>
            <a:bodyPr rtlCol="0" anchor="ctr"/>
            <a:lstStyle/>
            <a:p>
              <a:endParaRPr lang="nl-BE"/>
            </a:p>
          </p:txBody>
        </p:sp>
        <p:sp>
          <p:nvSpPr>
            <p:cNvPr id="78" name="Vrije vorm 77">
              <a:extLst>
                <a:ext uri="{FF2B5EF4-FFF2-40B4-BE49-F238E27FC236}">
                  <a16:creationId xmlns:a16="http://schemas.microsoft.com/office/drawing/2014/main" id="{6FD02BC2-F698-254C-9603-B6737AAFB925}"/>
                </a:ext>
              </a:extLst>
            </p:cNvPr>
            <p:cNvSpPr/>
            <p:nvPr/>
          </p:nvSpPr>
          <p:spPr>
            <a:xfrm>
              <a:off x="5409628" y="3084671"/>
              <a:ext cx="534543" cy="534543"/>
            </a:xfrm>
            <a:custGeom>
              <a:avLst/>
              <a:gdLst>
                <a:gd name="connsiteX0" fmla="*/ 534543 w 534543"/>
                <a:gd name="connsiteY0" fmla="*/ 267272 h 534543"/>
                <a:gd name="connsiteX1" fmla="*/ 267272 w 534543"/>
                <a:gd name="connsiteY1" fmla="*/ 534543 h 534543"/>
                <a:gd name="connsiteX2" fmla="*/ 0 w 534543"/>
                <a:gd name="connsiteY2" fmla="*/ 267272 h 534543"/>
                <a:gd name="connsiteX3" fmla="*/ 267272 w 534543"/>
                <a:gd name="connsiteY3" fmla="*/ 0 h 534543"/>
                <a:gd name="connsiteX4" fmla="*/ 534543 w 534543"/>
                <a:gd name="connsiteY4" fmla="*/ 267272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3" h="534543">
                  <a:moveTo>
                    <a:pt x="534543" y="267272"/>
                  </a:moveTo>
                  <a:cubicBezTo>
                    <a:pt x="534543" y="414881"/>
                    <a:pt x="414881" y="534543"/>
                    <a:pt x="267272" y="534543"/>
                  </a:cubicBezTo>
                  <a:cubicBezTo>
                    <a:pt x="119662" y="534543"/>
                    <a:pt x="0" y="414881"/>
                    <a:pt x="0" y="267272"/>
                  </a:cubicBezTo>
                  <a:cubicBezTo>
                    <a:pt x="0" y="119662"/>
                    <a:pt x="119662" y="0"/>
                    <a:pt x="267272" y="0"/>
                  </a:cubicBezTo>
                  <a:cubicBezTo>
                    <a:pt x="414881" y="0"/>
                    <a:pt x="534543" y="119662"/>
                    <a:pt x="534543" y="267272"/>
                  </a:cubicBezTo>
                  <a:close/>
                </a:path>
              </a:pathLst>
            </a:custGeom>
            <a:solidFill>
              <a:srgbClr val="E35A14"/>
            </a:solidFill>
            <a:ln w="9525" cap="flat">
              <a:noFill/>
              <a:prstDash val="solid"/>
              <a:miter/>
            </a:ln>
          </p:spPr>
          <p:txBody>
            <a:bodyPr rtlCol="0" anchor="ctr"/>
            <a:lstStyle/>
            <a:p>
              <a:endParaRPr lang="nl-BE"/>
            </a:p>
          </p:txBody>
        </p:sp>
        <p:sp>
          <p:nvSpPr>
            <p:cNvPr id="79" name="Vrije vorm 78">
              <a:extLst>
                <a:ext uri="{FF2B5EF4-FFF2-40B4-BE49-F238E27FC236}">
                  <a16:creationId xmlns:a16="http://schemas.microsoft.com/office/drawing/2014/main" id="{F5B4CA5A-4745-AA45-8586-D741966BA6E0}"/>
                </a:ext>
              </a:extLst>
            </p:cNvPr>
            <p:cNvSpPr/>
            <p:nvPr/>
          </p:nvSpPr>
          <p:spPr>
            <a:xfrm>
              <a:off x="6514528" y="3084671"/>
              <a:ext cx="534542" cy="534543"/>
            </a:xfrm>
            <a:custGeom>
              <a:avLst/>
              <a:gdLst>
                <a:gd name="connsiteX0" fmla="*/ 534543 w 534542"/>
                <a:gd name="connsiteY0" fmla="*/ 267272 h 534543"/>
                <a:gd name="connsiteX1" fmla="*/ 267272 w 534542"/>
                <a:gd name="connsiteY1" fmla="*/ 534543 h 534543"/>
                <a:gd name="connsiteX2" fmla="*/ 0 w 534542"/>
                <a:gd name="connsiteY2" fmla="*/ 267272 h 534543"/>
                <a:gd name="connsiteX3" fmla="*/ 267272 w 534542"/>
                <a:gd name="connsiteY3" fmla="*/ 0 h 534543"/>
                <a:gd name="connsiteX4" fmla="*/ 534543 w 534542"/>
                <a:gd name="connsiteY4" fmla="*/ 267272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2" h="534543">
                  <a:moveTo>
                    <a:pt x="534543" y="267272"/>
                  </a:moveTo>
                  <a:cubicBezTo>
                    <a:pt x="534543" y="414881"/>
                    <a:pt x="414882" y="534543"/>
                    <a:pt x="267272" y="534543"/>
                  </a:cubicBezTo>
                  <a:cubicBezTo>
                    <a:pt x="119661" y="534543"/>
                    <a:pt x="0" y="414881"/>
                    <a:pt x="0" y="267272"/>
                  </a:cubicBezTo>
                  <a:cubicBezTo>
                    <a:pt x="0" y="119662"/>
                    <a:pt x="119661" y="0"/>
                    <a:pt x="267272" y="0"/>
                  </a:cubicBezTo>
                  <a:cubicBezTo>
                    <a:pt x="414882" y="0"/>
                    <a:pt x="534543" y="119662"/>
                    <a:pt x="534543" y="267272"/>
                  </a:cubicBezTo>
                  <a:close/>
                </a:path>
              </a:pathLst>
            </a:custGeom>
            <a:solidFill>
              <a:srgbClr val="E35A14"/>
            </a:solidFill>
            <a:ln w="9525" cap="flat">
              <a:noFill/>
              <a:prstDash val="solid"/>
              <a:miter/>
            </a:ln>
          </p:spPr>
          <p:txBody>
            <a:bodyPr rtlCol="0" anchor="ctr"/>
            <a:lstStyle/>
            <a:p>
              <a:endParaRPr lang="nl-BE"/>
            </a:p>
          </p:txBody>
        </p:sp>
        <p:sp>
          <p:nvSpPr>
            <p:cNvPr id="80" name="Vrije vorm 79">
              <a:extLst>
                <a:ext uri="{FF2B5EF4-FFF2-40B4-BE49-F238E27FC236}">
                  <a16:creationId xmlns:a16="http://schemas.microsoft.com/office/drawing/2014/main" id="{2AC48005-72E3-124E-BF1A-96F266BA97E4}"/>
                </a:ext>
              </a:extLst>
            </p:cNvPr>
            <p:cNvSpPr/>
            <p:nvPr/>
          </p:nvSpPr>
          <p:spPr>
            <a:xfrm>
              <a:off x="1542573" y="2247709"/>
              <a:ext cx="534542" cy="534543"/>
            </a:xfrm>
            <a:custGeom>
              <a:avLst/>
              <a:gdLst>
                <a:gd name="connsiteX0" fmla="*/ 534543 w 534542"/>
                <a:gd name="connsiteY0" fmla="*/ 267271 h 534543"/>
                <a:gd name="connsiteX1" fmla="*/ 267271 w 534542"/>
                <a:gd name="connsiteY1" fmla="*/ 534543 h 534543"/>
                <a:gd name="connsiteX2" fmla="*/ 0 w 534542"/>
                <a:gd name="connsiteY2" fmla="*/ 267271 h 534543"/>
                <a:gd name="connsiteX3" fmla="*/ 267271 w 534542"/>
                <a:gd name="connsiteY3" fmla="*/ 0 h 534543"/>
                <a:gd name="connsiteX4" fmla="*/ 534543 w 534542"/>
                <a:gd name="connsiteY4" fmla="*/ 267271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2" h="534543">
                  <a:moveTo>
                    <a:pt x="534543" y="267271"/>
                  </a:moveTo>
                  <a:cubicBezTo>
                    <a:pt x="534543" y="414881"/>
                    <a:pt x="414881" y="534543"/>
                    <a:pt x="267271" y="534543"/>
                  </a:cubicBezTo>
                  <a:cubicBezTo>
                    <a:pt x="119662" y="534543"/>
                    <a:pt x="0" y="414881"/>
                    <a:pt x="0" y="267271"/>
                  </a:cubicBezTo>
                  <a:cubicBezTo>
                    <a:pt x="0" y="119661"/>
                    <a:pt x="119662" y="0"/>
                    <a:pt x="267271" y="0"/>
                  </a:cubicBezTo>
                  <a:cubicBezTo>
                    <a:pt x="414881" y="0"/>
                    <a:pt x="534543" y="119662"/>
                    <a:pt x="534543" y="267271"/>
                  </a:cubicBezTo>
                  <a:close/>
                </a:path>
              </a:pathLst>
            </a:custGeom>
            <a:solidFill>
              <a:srgbClr val="E35A14"/>
            </a:solidFill>
            <a:ln w="9525" cap="flat">
              <a:noFill/>
              <a:prstDash val="solid"/>
              <a:miter/>
            </a:ln>
          </p:spPr>
          <p:txBody>
            <a:bodyPr rtlCol="0" anchor="ctr"/>
            <a:lstStyle/>
            <a:p>
              <a:endParaRPr lang="nl-BE"/>
            </a:p>
          </p:txBody>
        </p:sp>
        <p:sp>
          <p:nvSpPr>
            <p:cNvPr id="81" name="Vrije vorm 80">
              <a:extLst>
                <a:ext uri="{FF2B5EF4-FFF2-40B4-BE49-F238E27FC236}">
                  <a16:creationId xmlns:a16="http://schemas.microsoft.com/office/drawing/2014/main" id="{23EFDAED-467A-4E46-B249-582351796A1E}"/>
                </a:ext>
              </a:extLst>
            </p:cNvPr>
            <p:cNvSpPr/>
            <p:nvPr/>
          </p:nvSpPr>
          <p:spPr>
            <a:xfrm>
              <a:off x="2647473" y="2247709"/>
              <a:ext cx="534543" cy="534543"/>
            </a:xfrm>
            <a:custGeom>
              <a:avLst/>
              <a:gdLst>
                <a:gd name="connsiteX0" fmla="*/ 534543 w 534543"/>
                <a:gd name="connsiteY0" fmla="*/ 267271 h 534543"/>
                <a:gd name="connsiteX1" fmla="*/ 267272 w 534543"/>
                <a:gd name="connsiteY1" fmla="*/ 534543 h 534543"/>
                <a:gd name="connsiteX2" fmla="*/ 0 w 534543"/>
                <a:gd name="connsiteY2" fmla="*/ 267271 h 534543"/>
                <a:gd name="connsiteX3" fmla="*/ 267272 w 534543"/>
                <a:gd name="connsiteY3" fmla="*/ 0 h 534543"/>
                <a:gd name="connsiteX4" fmla="*/ 534543 w 534543"/>
                <a:gd name="connsiteY4" fmla="*/ 267271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3" h="534543">
                  <a:moveTo>
                    <a:pt x="534543" y="267271"/>
                  </a:moveTo>
                  <a:cubicBezTo>
                    <a:pt x="534543" y="414881"/>
                    <a:pt x="414881" y="534543"/>
                    <a:pt x="267272" y="534543"/>
                  </a:cubicBezTo>
                  <a:cubicBezTo>
                    <a:pt x="119662" y="534543"/>
                    <a:pt x="0" y="414881"/>
                    <a:pt x="0" y="267271"/>
                  </a:cubicBezTo>
                  <a:cubicBezTo>
                    <a:pt x="0" y="119661"/>
                    <a:pt x="119662" y="0"/>
                    <a:pt x="267272" y="0"/>
                  </a:cubicBezTo>
                  <a:cubicBezTo>
                    <a:pt x="414882" y="0"/>
                    <a:pt x="534543" y="119662"/>
                    <a:pt x="534543" y="267271"/>
                  </a:cubicBezTo>
                  <a:close/>
                </a:path>
              </a:pathLst>
            </a:custGeom>
            <a:solidFill>
              <a:srgbClr val="E35A14"/>
            </a:solidFill>
            <a:ln w="9525" cap="flat">
              <a:noFill/>
              <a:prstDash val="solid"/>
              <a:miter/>
            </a:ln>
          </p:spPr>
          <p:txBody>
            <a:bodyPr rtlCol="0" anchor="ctr"/>
            <a:lstStyle/>
            <a:p>
              <a:endParaRPr lang="nl-BE"/>
            </a:p>
          </p:txBody>
        </p:sp>
        <p:sp>
          <p:nvSpPr>
            <p:cNvPr id="82" name="Vrije vorm 81">
              <a:extLst>
                <a:ext uri="{FF2B5EF4-FFF2-40B4-BE49-F238E27FC236}">
                  <a16:creationId xmlns:a16="http://schemas.microsoft.com/office/drawing/2014/main" id="{EA0A02AD-83C4-8840-8755-45CB43D4123A}"/>
                </a:ext>
              </a:extLst>
            </p:cNvPr>
            <p:cNvSpPr/>
            <p:nvPr/>
          </p:nvSpPr>
          <p:spPr>
            <a:xfrm>
              <a:off x="3752373" y="2247709"/>
              <a:ext cx="534543" cy="534543"/>
            </a:xfrm>
            <a:custGeom>
              <a:avLst/>
              <a:gdLst>
                <a:gd name="connsiteX0" fmla="*/ 534543 w 534543"/>
                <a:gd name="connsiteY0" fmla="*/ 267271 h 534543"/>
                <a:gd name="connsiteX1" fmla="*/ 267272 w 534543"/>
                <a:gd name="connsiteY1" fmla="*/ 534543 h 534543"/>
                <a:gd name="connsiteX2" fmla="*/ 0 w 534543"/>
                <a:gd name="connsiteY2" fmla="*/ 267271 h 534543"/>
                <a:gd name="connsiteX3" fmla="*/ 267272 w 534543"/>
                <a:gd name="connsiteY3" fmla="*/ 0 h 534543"/>
                <a:gd name="connsiteX4" fmla="*/ 534543 w 534543"/>
                <a:gd name="connsiteY4" fmla="*/ 267271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3" h="534543">
                  <a:moveTo>
                    <a:pt x="534543" y="267271"/>
                  </a:moveTo>
                  <a:cubicBezTo>
                    <a:pt x="534543" y="414881"/>
                    <a:pt x="414881" y="534543"/>
                    <a:pt x="267272" y="534543"/>
                  </a:cubicBezTo>
                  <a:cubicBezTo>
                    <a:pt x="119662" y="534543"/>
                    <a:pt x="0" y="414881"/>
                    <a:pt x="0" y="267271"/>
                  </a:cubicBezTo>
                  <a:cubicBezTo>
                    <a:pt x="0" y="119661"/>
                    <a:pt x="119662" y="0"/>
                    <a:pt x="267272" y="0"/>
                  </a:cubicBezTo>
                  <a:cubicBezTo>
                    <a:pt x="414881" y="0"/>
                    <a:pt x="534543" y="119662"/>
                    <a:pt x="534543" y="267271"/>
                  </a:cubicBezTo>
                  <a:close/>
                </a:path>
              </a:pathLst>
            </a:custGeom>
            <a:solidFill>
              <a:srgbClr val="E35A14"/>
            </a:solidFill>
            <a:ln w="9525" cap="flat">
              <a:noFill/>
              <a:prstDash val="solid"/>
              <a:miter/>
            </a:ln>
          </p:spPr>
          <p:txBody>
            <a:bodyPr rtlCol="0" anchor="ctr"/>
            <a:lstStyle/>
            <a:p>
              <a:endParaRPr lang="nl-BE"/>
            </a:p>
          </p:txBody>
        </p:sp>
        <p:sp>
          <p:nvSpPr>
            <p:cNvPr id="83" name="Vrije vorm 82">
              <a:extLst>
                <a:ext uri="{FF2B5EF4-FFF2-40B4-BE49-F238E27FC236}">
                  <a16:creationId xmlns:a16="http://schemas.microsoft.com/office/drawing/2014/main" id="{B85C6084-5FAC-0946-BB27-358A65232E2C}"/>
                </a:ext>
              </a:extLst>
            </p:cNvPr>
            <p:cNvSpPr/>
            <p:nvPr/>
          </p:nvSpPr>
          <p:spPr>
            <a:xfrm>
              <a:off x="4857178" y="2247709"/>
              <a:ext cx="534543" cy="534543"/>
            </a:xfrm>
            <a:custGeom>
              <a:avLst/>
              <a:gdLst>
                <a:gd name="connsiteX0" fmla="*/ 534543 w 534543"/>
                <a:gd name="connsiteY0" fmla="*/ 267271 h 534543"/>
                <a:gd name="connsiteX1" fmla="*/ 267272 w 534543"/>
                <a:gd name="connsiteY1" fmla="*/ 534543 h 534543"/>
                <a:gd name="connsiteX2" fmla="*/ 0 w 534543"/>
                <a:gd name="connsiteY2" fmla="*/ 267271 h 534543"/>
                <a:gd name="connsiteX3" fmla="*/ 267272 w 534543"/>
                <a:gd name="connsiteY3" fmla="*/ 0 h 534543"/>
                <a:gd name="connsiteX4" fmla="*/ 534543 w 534543"/>
                <a:gd name="connsiteY4" fmla="*/ 267271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3" h="534543">
                  <a:moveTo>
                    <a:pt x="534543" y="267271"/>
                  </a:moveTo>
                  <a:cubicBezTo>
                    <a:pt x="534543" y="414881"/>
                    <a:pt x="414881" y="534543"/>
                    <a:pt x="267272" y="534543"/>
                  </a:cubicBezTo>
                  <a:cubicBezTo>
                    <a:pt x="119662" y="534543"/>
                    <a:pt x="0" y="414881"/>
                    <a:pt x="0" y="267271"/>
                  </a:cubicBezTo>
                  <a:cubicBezTo>
                    <a:pt x="0" y="119661"/>
                    <a:pt x="119662" y="0"/>
                    <a:pt x="267272" y="0"/>
                  </a:cubicBezTo>
                  <a:cubicBezTo>
                    <a:pt x="414881" y="0"/>
                    <a:pt x="534543" y="119662"/>
                    <a:pt x="534543" y="267271"/>
                  </a:cubicBezTo>
                  <a:close/>
                </a:path>
              </a:pathLst>
            </a:custGeom>
            <a:solidFill>
              <a:srgbClr val="E35A14"/>
            </a:solidFill>
            <a:ln w="9525" cap="flat">
              <a:noFill/>
              <a:prstDash val="solid"/>
              <a:miter/>
            </a:ln>
          </p:spPr>
          <p:txBody>
            <a:bodyPr rtlCol="0" anchor="ctr"/>
            <a:lstStyle/>
            <a:p>
              <a:endParaRPr lang="nl-BE"/>
            </a:p>
          </p:txBody>
        </p:sp>
        <p:sp>
          <p:nvSpPr>
            <p:cNvPr id="84" name="Vrije vorm 83">
              <a:extLst>
                <a:ext uri="{FF2B5EF4-FFF2-40B4-BE49-F238E27FC236}">
                  <a16:creationId xmlns:a16="http://schemas.microsoft.com/office/drawing/2014/main" id="{EFB92E54-B09E-B84B-94DA-BD8ADA9CE0BB}"/>
                </a:ext>
              </a:extLst>
            </p:cNvPr>
            <p:cNvSpPr/>
            <p:nvPr/>
          </p:nvSpPr>
          <p:spPr>
            <a:xfrm>
              <a:off x="5962078" y="2247709"/>
              <a:ext cx="534542" cy="534543"/>
            </a:xfrm>
            <a:custGeom>
              <a:avLst/>
              <a:gdLst>
                <a:gd name="connsiteX0" fmla="*/ 534543 w 534542"/>
                <a:gd name="connsiteY0" fmla="*/ 267271 h 534543"/>
                <a:gd name="connsiteX1" fmla="*/ 267272 w 534542"/>
                <a:gd name="connsiteY1" fmla="*/ 534543 h 534543"/>
                <a:gd name="connsiteX2" fmla="*/ 0 w 534542"/>
                <a:gd name="connsiteY2" fmla="*/ 267271 h 534543"/>
                <a:gd name="connsiteX3" fmla="*/ 267272 w 534542"/>
                <a:gd name="connsiteY3" fmla="*/ 0 h 534543"/>
                <a:gd name="connsiteX4" fmla="*/ 534543 w 534542"/>
                <a:gd name="connsiteY4" fmla="*/ 267271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2" h="534543">
                  <a:moveTo>
                    <a:pt x="534543" y="267271"/>
                  </a:moveTo>
                  <a:cubicBezTo>
                    <a:pt x="534543" y="414881"/>
                    <a:pt x="414881" y="534543"/>
                    <a:pt x="267272" y="534543"/>
                  </a:cubicBezTo>
                  <a:cubicBezTo>
                    <a:pt x="119662" y="534543"/>
                    <a:pt x="0" y="414881"/>
                    <a:pt x="0" y="267271"/>
                  </a:cubicBezTo>
                  <a:cubicBezTo>
                    <a:pt x="0" y="119661"/>
                    <a:pt x="119662" y="0"/>
                    <a:pt x="267272" y="0"/>
                  </a:cubicBezTo>
                  <a:cubicBezTo>
                    <a:pt x="414881" y="0"/>
                    <a:pt x="534543" y="119662"/>
                    <a:pt x="534543" y="267271"/>
                  </a:cubicBezTo>
                  <a:close/>
                </a:path>
              </a:pathLst>
            </a:custGeom>
            <a:solidFill>
              <a:srgbClr val="E35A14"/>
            </a:solidFill>
            <a:ln w="9525" cap="flat">
              <a:noFill/>
              <a:prstDash val="solid"/>
              <a:miter/>
            </a:ln>
          </p:spPr>
          <p:txBody>
            <a:bodyPr rtlCol="0" anchor="ctr"/>
            <a:lstStyle/>
            <a:p>
              <a:endParaRPr lang="nl-BE"/>
            </a:p>
          </p:txBody>
        </p:sp>
        <p:sp>
          <p:nvSpPr>
            <p:cNvPr id="85" name="Vrije vorm 84">
              <a:extLst>
                <a:ext uri="{FF2B5EF4-FFF2-40B4-BE49-F238E27FC236}">
                  <a16:creationId xmlns:a16="http://schemas.microsoft.com/office/drawing/2014/main" id="{780C4A0F-8832-0A4A-8D2F-6ABE4B40BD7A}"/>
                </a:ext>
              </a:extLst>
            </p:cNvPr>
            <p:cNvSpPr/>
            <p:nvPr/>
          </p:nvSpPr>
          <p:spPr>
            <a:xfrm>
              <a:off x="7066978" y="2247709"/>
              <a:ext cx="534542" cy="534543"/>
            </a:xfrm>
            <a:custGeom>
              <a:avLst/>
              <a:gdLst>
                <a:gd name="connsiteX0" fmla="*/ 534543 w 534542"/>
                <a:gd name="connsiteY0" fmla="*/ 267271 h 534543"/>
                <a:gd name="connsiteX1" fmla="*/ 267272 w 534542"/>
                <a:gd name="connsiteY1" fmla="*/ 534543 h 534543"/>
                <a:gd name="connsiteX2" fmla="*/ 0 w 534542"/>
                <a:gd name="connsiteY2" fmla="*/ 267271 h 534543"/>
                <a:gd name="connsiteX3" fmla="*/ 267272 w 534542"/>
                <a:gd name="connsiteY3" fmla="*/ 0 h 534543"/>
                <a:gd name="connsiteX4" fmla="*/ 534543 w 534542"/>
                <a:gd name="connsiteY4" fmla="*/ 267271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2" h="534543">
                  <a:moveTo>
                    <a:pt x="534543" y="267271"/>
                  </a:moveTo>
                  <a:cubicBezTo>
                    <a:pt x="534543" y="414881"/>
                    <a:pt x="414882" y="534543"/>
                    <a:pt x="267272" y="534543"/>
                  </a:cubicBezTo>
                  <a:cubicBezTo>
                    <a:pt x="119661" y="534543"/>
                    <a:pt x="0" y="414881"/>
                    <a:pt x="0" y="267271"/>
                  </a:cubicBezTo>
                  <a:cubicBezTo>
                    <a:pt x="0" y="119661"/>
                    <a:pt x="119661" y="0"/>
                    <a:pt x="267272" y="0"/>
                  </a:cubicBezTo>
                  <a:cubicBezTo>
                    <a:pt x="414882" y="0"/>
                    <a:pt x="534543" y="119662"/>
                    <a:pt x="534543" y="267271"/>
                  </a:cubicBezTo>
                  <a:close/>
                </a:path>
              </a:pathLst>
            </a:custGeom>
            <a:solidFill>
              <a:srgbClr val="E35A14"/>
            </a:solidFill>
            <a:ln w="9525" cap="flat">
              <a:noFill/>
              <a:prstDash val="solid"/>
              <a:miter/>
            </a:ln>
          </p:spPr>
          <p:txBody>
            <a:bodyPr rtlCol="0" anchor="ctr"/>
            <a:lstStyle/>
            <a:p>
              <a:endParaRPr lang="nl-BE"/>
            </a:p>
          </p:txBody>
        </p:sp>
        <p:sp>
          <p:nvSpPr>
            <p:cNvPr id="86" name="Vrije vorm 85">
              <a:extLst>
                <a:ext uri="{FF2B5EF4-FFF2-40B4-BE49-F238E27FC236}">
                  <a16:creationId xmlns:a16="http://schemas.microsoft.com/office/drawing/2014/main" id="{08DE64DA-992E-DB4B-BEF5-DC4308E1D1D8}"/>
                </a:ext>
              </a:extLst>
            </p:cNvPr>
            <p:cNvSpPr/>
            <p:nvPr/>
          </p:nvSpPr>
          <p:spPr>
            <a:xfrm>
              <a:off x="1542573" y="3921632"/>
              <a:ext cx="534542" cy="534543"/>
            </a:xfrm>
            <a:custGeom>
              <a:avLst/>
              <a:gdLst>
                <a:gd name="connsiteX0" fmla="*/ 534543 w 534542"/>
                <a:gd name="connsiteY0" fmla="*/ 267272 h 534543"/>
                <a:gd name="connsiteX1" fmla="*/ 267271 w 534542"/>
                <a:gd name="connsiteY1" fmla="*/ 534543 h 534543"/>
                <a:gd name="connsiteX2" fmla="*/ 0 w 534542"/>
                <a:gd name="connsiteY2" fmla="*/ 267272 h 534543"/>
                <a:gd name="connsiteX3" fmla="*/ 267271 w 534542"/>
                <a:gd name="connsiteY3" fmla="*/ 0 h 534543"/>
                <a:gd name="connsiteX4" fmla="*/ 534543 w 534542"/>
                <a:gd name="connsiteY4" fmla="*/ 267272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2" h="534543">
                  <a:moveTo>
                    <a:pt x="534543" y="267272"/>
                  </a:moveTo>
                  <a:cubicBezTo>
                    <a:pt x="534543" y="414881"/>
                    <a:pt x="414881" y="534543"/>
                    <a:pt x="267271" y="534543"/>
                  </a:cubicBezTo>
                  <a:cubicBezTo>
                    <a:pt x="119662" y="534543"/>
                    <a:pt x="0" y="414881"/>
                    <a:pt x="0" y="267272"/>
                  </a:cubicBezTo>
                  <a:cubicBezTo>
                    <a:pt x="0" y="119662"/>
                    <a:pt x="119662" y="0"/>
                    <a:pt x="267271" y="0"/>
                  </a:cubicBezTo>
                  <a:cubicBezTo>
                    <a:pt x="414881" y="0"/>
                    <a:pt x="534543" y="119662"/>
                    <a:pt x="534543" y="267272"/>
                  </a:cubicBezTo>
                  <a:close/>
                </a:path>
              </a:pathLst>
            </a:custGeom>
            <a:solidFill>
              <a:srgbClr val="E35A14"/>
            </a:solidFill>
            <a:ln w="9525" cap="flat">
              <a:noFill/>
              <a:prstDash val="solid"/>
              <a:miter/>
            </a:ln>
          </p:spPr>
          <p:txBody>
            <a:bodyPr rtlCol="0" anchor="ctr"/>
            <a:lstStyle/>
            <a:p>
              <a:endParaRPr lang="nl-BE"/>
            </a:p>
          </p:txBody>
        </p:sp>
        <p:sp>
          <p:nvSpPr>
            <p:cNvPr id="87" name="Vrije vorm 86">
              <a:extLst>
                <a:ext uri="{FF2B5EF4-FFF2-40B4-BE49-F238E27FC236}">
                  <a16:creationId xmlns:a16="http://schemas.microsoft.com/office/drawing/2014/main" id="{19E192E0-3CD2-6E4C-910B-5301A9C7C4D7}"/>
                </a:ext>
              </a:extLst>
            </p:cNvPr>
            <p:cNvSpPr/>
            <p:nvPr/>
          </p:nvSpPr>
          <p:spPr>
            <a:xfrm>
              <a:off x="2647473" y="3921632"/>
              <a:ext cx="534543" cy="534543"/>
            </a:xfrm>
            <a:custGeom>
              <a:avLst/>
              <a:gdLst>
                <a:gd name="connsiteX0" fmla="*/ 534543 w 534543"/>
                <a:gd name="connsiteY0" fmla="*/ 267272 h 534543"/>
                <a:gd name="connsiteX1" fmla="*/ 267272 w 534543"/>
                <a:gd name="connsiteY1" fmla="*/ 534543 h 534543"/>
                <a:gd name="connsiteX2" fmla="*/ 0 w 534543"/>
                <a:gd name="connsiteY2" fmla="*/ 267272 h 534543"/>
                <a:gd name="connsiteX3" fmla="*/ 267272 w 534543"/>
                <a:gd name="connsiteY3" fmla="*/ 0 h 534543"/>
                <a:gd name="connsiteX4" fmla="*/ 534543 w 534543"/>
                <a:gd name="connsiteY4" fmla="*/ 267272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3" h="534543">
                  <a:moveTo>
                    <a:pt x="534543" y="267272"/>
                  </a:moveTo>
                  <a:cubicBezTo>
                    <a:pt x="534543" y="414881"/>
                    <a:pt x="414881" y="534543"/>
                    <a:pt x="267272" y="534543"/>
                  </a:cubicBezTo>
                  <a:cubicBezTo>
                    <a:pt x="119662" y="534543"/>
                    <a:pt x="0" y="414881"/>
                    <a:pt x="0" y="267272"/>
                  </a:cubicBezTo>
                  <a:cubicBezTo>
                    <a:pt x="0" y="119662"/>
                    <a:pt x="119662" y="0"/>
                    <a:pt x="267272" y="0"/>
                  </a:cubicBezTo>
                  <a:cubicBezTo>
                    <a:pt x="414882" y="0"/>
                    <a:pt x="534543" y="119662"/>
                    <a:pt x="534543" y="267272"/>
                  </a:cubicBezTo>
                  <a:close/>
                </a:path>
              </a:pathLst>
            </a:custGeom>
            <a:solidFill>
              <a:srgbClr val="E35A14"/>
            </a:solidFill>
            <a:ln w="9525" cap="flat">
              <a:noFill/>
              <a:prstDash val="solid"/>
              <a:miter/>
            </a:ln>
          </p:spPr>
          <p:txBody>
            <a:bodyPr rtlCol="0" anchor="ctr"/>
            <a:lstStyle/>
            <a:p>
              <a:endParaRPr lang="nl-BE"/>
            </a:p>
          </p:txBody>
        </p:sp>
        <p:sp>
          <p:nvSpPr>
            <p:cNvPr id="88" name="Vrije vorm 87">
              <a:extLst>
                <a:ext uri="{FF2B5EF4-FFF2-40B4-BE49-F238E27FC236}">
                  <a16:creationId xmlns:a16="http://schemas.microsoft.com/office/drawing/2014/main" id="{04A3B279-42C4-E146-8493-78AA735D19B2}"/>
                </a:ext>
              </a:extLst>
            </p:cNvPr>
            <p:cNvSpPr/>
            <p:nvPr/>
          </p:nvSpPr>
          <p:spPr>
            <a:xfrm>
              <a:off x="3752373" y="3921632"/>
              <a:ext cx="534543" cy="534543"/>
            </a:xfrm>
            <a:custGeom>
              <a:avLst/>
              <a:gdLst>
                <a:gd name="connsiteX0" fmla="*/ 534543 w 534543"/>
                <a:gd name="connsiteY0" fmla="*/ 267272 h 534543"/>
                <a:gd name="connsiteX1" fmla="*/ 267272 w 534543"/>
                <a:gd name="connsiteY1" fmla="*/ 534543 h 534543"/>
                <a:gd name="connsiteX2" fmla="*/ 0 w 534543"/>
                <a:gd name="connsiteY2" fmla="*/ 267272 h 534543"/>
                <a:gd name="connsiteX3" fmla="*/ 267272 w 534543"/>
                <a:gd name="connsiteY3" fmla="*/ 0 h 534543"/>
                <a:gd name="connsiteX4" fmla="*/ 534543 w 534543"/>
                <a:gd name="connsiteY4" fmla="*/ 267272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3" h="534543">
                  <a:moveTo>
                    <a:pt x="534543" y="267272"/>
                  </a:moveTo>
                  <a:cubicBezTo>
                    <a:pt x="534543" y="414881"/>
                    <a:pt x="414881" y="534543"/>
                    <a:pt x="267272" y="534543"/>
                  </a:cubicBezTo>
                  <a:cubicBezTo>
                    <a:pt x="119662" y="534543"/>
                    <a:pt x="0" y="414881"/>
                    <a:pt x="0" y="267272"/>
                  </a:cubicBezTo>
                  <a:cubicBezTo>
                    <a:pt x="0" y="119662"/>
                    <a:pt x="119662" y="0"/>
                    <a:pt x="267272" y="0"/>
                  </a:cubicBezTo>
                  <a:cubicBezTo>
                    <a:pt x="414881" y="0"/>
                    <a:pt x="534543" y="119662"/>
                    <a:pt x="534543" y="267272"/>
                  </a:cubicBezTo>
                  <a:close/>
                </a:path>
              </a:pathLst>
            </a:custGeom>
            <a:solidFill>
              <a:srgbClr val="E35A14"/>
            </a:solidFill>
            <a:ln w="9525" cap="flat">
              <a:noFill/>
              <a:prstDash val="solid"/>
              <a:miter/>
            </a:ln>
          </p:spPr>
          <p:txBody>
            <a:bodyPr rtlCol="0" anchor="ctr"/>
            <a:lstStyle/>
            <a:p>
              <a:endParaRPr lang="nl-BE"/>
            </a:p>
          </p:txBody>
        </p:sp>
        <p:sp>
          <p:nvSpPr>
            <p:cNvPr id="89" name="Vrije vorm 88">
              <a:extLst>
                <a:ext uri="{FF2B5EF4-FFF2-40B4-BE49-F238E27FC236}">
                  <a16:creationId xmlns:a16="http://schemas.microsoft.com/office/drawing/2014/main" id="{D006545B-FAC9-984C-9667-B6EE2132A125}"/>
                </a:ext>
              </a:extLst>
            </p:cNvPr>
            <p:cNvSpPr/>
            <p:nvPr/>
          </p:nvSpPr>
          <p:spPr>
            <a:xfrm>
              <a:off x="4857178" y="3921632"/>
              <a:ext cx="534543" cy="534543"/>
            </a:xfrm>
            <a:custGeom>
              <a:avLst/>
              <a:gdLst>
                <a:gd name="connsiteX0" fmla="*/ 534543 w 534543"/>
                <a:gd name="connsiteY0" fmla="*/ 267272 h 534543"/>
                <a:gd name="connsiteX1" fmla="*/ 267272 w 534543"/>
                <a:gd name="connsiteY1" fmla="*/ 534543 h 534543"/>
                <a:gd name="connsiteX2" fmla="*/ 0 w 534543"/>
                <a:gd name="connsiteY2" fmla="*/ 267272 h 534543"/>
                <a:gd name="connsiteX3" fmla="*/ 267272 w 534543"/>
                <a:gd name="connsiteY3" fmla="*/ 0 h 534543"/>
                <a:gd name="connsiteX4" fmla="*/ 534543 w 534543"/>
                <a:gd name="connsiteY4" fmla="*/ 267272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3" h="534543">
                  <a:moveTo>
                    <a:pt x="534543" y="267272"/>
                  </a:moveTo>
                  <a:cubicBezTo>
                    <a:pt x="534543" y="414881"/>
                    <a:pt x="414881" y="534543"/>
                    <a:pt x="267272" y="534543"/>
                  </a:cubicBezTo>
                  <a:cubicBezTo>
                    <a:pt x="119662" y="534543"/>
                    <a:pt x="0" y="414881"/>
                    <a:pt x="0" y="267272"/>
                  </a:cubicBezTo>
                  <a:cubicBezTo>
                    <a:pt x="0" y="119662"/>
                    <a:pt x="119662" y="0"/>
                    <a:pt x="267272" y="0"/>
                  </a:cubicBezTo>
                  <a:cubicBezTo>
                    <a:pt x="414881" y="0"/>
                    <a:pt x="534543" y="119662"/>
                    <a:pt x="534543" y="267272"/>
                  </a:cubicBezTo>
                  <a:close/>
                </a:path>
              </a:pathLst>
            </a:custGeom>
            <a:solidFill>
              <a:srgbClr val="E35A14"/>
            </a:solidFill>
            <a:ln w="9525" cap="flat">
              <a:noFill/>
              <a:prstDash val="solid"/>
              <a:miter/>
            </a:ln>
          </p:spPr>
          <p:txBody>
            <a:bodyPr rtlCol="0" anchor="ctr"/>
            <a:lstStyle/>
            <a:p>
              <a:endParaRPr lang="nl-BE"/>
            </a:p>
          </p:txBody>
        </p:sp>
        <p:sp>
          <p:nvSpPr>
            <p:cNvPr id="90" name="Vrije vorm 89">
              <a:extLst>
                <a:ext uri="{FF2B5EF4-FFF2-40B4-BE49-F238E27FC236}">
                  <a16:creationId xmlns:a16="http://schemas.microsoft.com/office/drawing/2014/main" id="{B32784F7-4706-FF4A-A77E-9832EF3A046B}"/>
                </a:ext>
              </a:extLst>
            </p:cNvPr>
            <p:cNvSpPr/>
            <p:nvPr/>
          </p:nvSpPr>
          <p:spPr>
            <a:xfrm>
              <a:off x="5962078" y="3921632"/>
              <a:ext cx="534542" cy="534543"/>
            </a:xfrm>
            <a:custGeom>
              <a:avLst/>
              <a:gdLst>
                <a:gd name="connsiteX0" fmla="*/ 534543 w 534542"/>
                <a:gd name="connsiteY0" fmla="*/ 267272 h 534543"/>
                <a:gd name="connsiteX1" fmla="*/ 267272 w 534542"/>
                <a:gd name="connsiteY1" fmla="*/ 534543 h 534543"/>
                <a:gd name="connsiteX2" fmla="*/ 0 w 534542"/>
                <a:gd name="connsiteY2" fmla="*/ 267272 h 534543"/>
                <a:gd name="connsiteX3" fmla="*/ 267272 w 534542"/>
                <a:gd name="connsiteY3" fmla="*/ 0 h 534543"/>
                <a:gd name="connsiteX4" fmla="*/ 534543 w 534542"/>
                <a:gd name="connsiteY4" fmla="*/ 267272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2" h="534543">
                  <a:moveTo>
                    <a:pt x="534543" y="267272"/>
                  </a:moveTo>
                  <a:cubicBezTo>
                    <a:pt x="534543" y="414881"/>
                    <a:pt x="414881" y="534543"/>
                    <a:pt x="267272" y="534543"/>
                  </a:cubicBezTo>
                  <a:cubicBezTo>
                    <a:pt x="119662" y="534543"/>
                    <a:pt x="0" y="414881"/>
                    <a:pt x="0" y="267272"/>
                  </a:cubicBezTo>
                  <a:cubicBezTo>
                    <a:pt x="0" y="119662"/>
                    <a:pt x="119662" y="0"/>
                    <a:pt x="267272" y="0"/>
                  </a:cubicBezTo>
                  <a:cubicBezTo>
                    <a:pt x="414881" y="0"/>
                    <a:pt x="534543" y="119662"/>
                    <a:pt x="534543" y="267272"/>
                  </a:cubicBezTo>
                  <a:close/>
                </a:path>
              </a:pathLst>
            </a:custGeom>
            <a:solidFill>
              <a:srgbClr val="E35A14"/>
            </a:solidFill>
            <a:ln w="9525" cap="flat">
              <a:noFill/>
              <a:prstDash val="solid"/>
              <a:miter/>
            </a:ln>
          </p:spPr>
          <p:txBody>
            <a:bodyPr rtlCol="0" anchor="ctr"/>
            <a:lstStyle/>
            <a:p>
              <a:endParaRPr lang="nl-BE"/>
            </a:p>
          </p:txBody>
        </p:sp>
        <p:sp>
          <p:nvSpPr>
            <p:cNvPr id="91" name="Vrije vorm 90">
              <a:extLst>
                <a:ext uri="{FF2B5EF4-FFF2-40B4-BE49-F238E27FC236}">
                  <a16:creationId xmlns:a16="http://schemas.microsoft.com/office/drawing/2014/main" id="{D461D863-B1F1-DF44-A9F9-B0C5F04B6638}"/>
                </a:ext>
              </a:extLst>
            </p:cNvPr>
            <p:cNvSpPr/>
            <p:nvPr/>
          </p:nvSpPr>
          <p:spPr>
            <a:xfrm>
              <a:off x="7066978" y="3921632"/>
              <a:ext cx="534542" cy="534543"/>
            </a:xfrm>
            <a:custGeom>
              <a:avLst/>
              <a:gdLst>
                <a:gd name="connsiteX0" fmla="*/ 534543 w 534542"/>
                <a:gd name="connsiteY0" fmla="*/ 267272 h 534543"/>
                <a:gd name="connsiteX1" fmla="*/ 267272 w 534542"/>
                <a:gd name="connsiteY1" fmla="*/ 534543 h 534543"/>
                <a:gd name="connsiteX2" fmla="*/ 0 w 534542"/>
                <a:gd name="connsiteY2" fmla="*/ 267272 h 534543"/>
                <a:gd name="connsiteX3" fmla="*/ 267272 w 534542"/>
                <a:gd name="connsiteY3" fmla="*/ 0 h 534543"/>
                <a:gd name="connsiteX4" fmla="*/ 534543 w 534542"/>
                <a:gd name="connsiteY4" fmla="*/ 267272 h 53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42" h="534543">
                  <a:moveTo>
                    <a:pt x="534543" y="267272"/>
                  </a:moveTo>
                  <a:cubicBezTo>
                    <a:pt x="534543" y="414881"/>
                    <a:pt x="414882" y="534543"/>
                    <a:pt x="267272" y="534543"/>
                  </a:cubicBezTo>
                  <a:cubicBezTo>
                    <a:pt x="119661" y="534543"/>
                    <a:pt x="0" y="414881"/>
                    <a:pt x="0" y="267272"/>
                  </a:cubicBezTo>
                  <a:cubicBezTo>
                    <a:pt x="0" y="119662"/>
                    <a:pt x="119661" y="0"/>
                    <a:pt x="267272" y="0"/>
                  </a:cubicBezTo>
                  <a:cubicBezTo>
                    <a:pt x="414882" y="0"/>
                    <a:pt x="534543" y="119662"/>
                    <a:pt x="534543" y="267272"/>
                  </a:cubicBezTo>
                  <a:close/>
                </a:path>
              </a:pathLst>
            </a:custGeom>
            <a:solidFill>
              <a:srgbClr val="E35A14"/>
            </a:solidFill>
            <a:ln w="9525" cap="flat">
              <a:noFill/>
              <a:prstDash val="solid"/>
              <a:miter/>
            </a:ln>
          </p:spPr>
          <p:txBody>
            <a:bodyPr rtlCol="0" anchor="ctr"/>
            <a:lstStyle/>
            <a:p>
              <a:endParaRPr lang="nl-BE"/>
            </a:p>
          </p:txBody>
        </p:sp>
      </p:grpSp>
      <p:sp>
        <p:nvSpPr>
          <p:cNvPr id="92" name="Graphic 64">
            <a:extLst>
              <a:ext uri="{FF2B5EF4-FFF2-40B4-BE49-F238E27FC236}">
                <a16:creationId xmlns:a16="http://schemas.microsoft.com/office/drawing/2014/main" id="{E4634FF5-DB76-9947-B142-09C8C7F902B2}"/>
              </a:ext>
            </a:extLst>
          </p:cNvPr>
          <p:cNvSpPr/>
          <p:nvPr/>
        </p:nvSpPr>
        <p:spPr>
          <a:xfrm>
            <a:off x="2289376" y="1627577"/>
            <a:ext cx="904541" cy="928707"/>
          </a:xfrm>
          <a:custGeom>
            <a:avLst/>
            <a:gdLst>
              <a:gd name="connsiteX0" fmla="*/ 3317240 w 3707939"/>
              <a:gd name="connsiteY0" fmla="*/ 1472040 h 3806998"/>
              <a:gd name="connsiteX1" fmla="*/ 3330860 w 3707939"/>
              <a:gd name="connsiteY1" fmla="*/ 1336500 h 3806998"/>
              <a:gd name="connsiteX2" fmla="*/ 2634802 w 3707939"/>
              <a:gd name="connsiteY2" fmla="*/ 641906 h 3806998"/>
              <a:gd name="connsiteX3" fmla="*/ 2364073 w 3707939"/>
              <a:gd name="connsiteY3" fmla="*/ 697086 h 3806998"/>
              <a:gd name="connsiteX4" fmla="*/ 1360404 w 3707939"/>
              <a:gd name="connsiteY4" fmla="*/ 15397 h 3806998"/>
              <a:gd name="connsiteX5" fmla="*/ 663479 w 3707939"/>
              <a:gd name="connsiteY5" fmla="*/ 857964 h 3806998"/>
              <a:gd name="connsiteX6" fmla="*/ 78576 w 3707939"/>
              <a:gd name="connsiteY6" fmla="*/ 2243975 h 3806998"/>
              <a:gd name="connsiteX7" fmla="*/ 1064577 w 3707939"/>
              <a:gd name="connsiteY7" fmla="*/ 2907172 h 3806998"/>
              <a:gd name="connsiteX8" fmla="*/ 1226502 w 3707939"/>
              <a:gd name="connsiteY8" fmla="*/ 2894313 h 3806998"/>
              <a:gd name="connsiteX9" fmla="*/ 1226502 w 3707939"/>
              <a:gd name="connsiteY9" fmla="*/ 3806999 h 3806998"/>
              <a:gd name="connsiteX10" fmla="*/ 1518729 w 3707939"/>
              <a:gd name="connsiteY10" fmla="*/ 3806999 h 3806998"/>
              <a:gd name="connsiteX11" fmla="*/ 1518729 w 3707939"/>
              <a:gd name="connsiteY11" fmla="*/ 2921174 h 3806998"/>
              <a:gd name="connsiteX12" fmla="*/ 1971928 w 3707939"/>
              <a:gd name="connsiteY12" fmla="*/ 2943367 h 3806998"/>
              <a:gd name="connsiteX13" fmla="*/ 2266156 w 3707939"/>
              <a:gd name="connsiteY13" fmla="*/ 2994897 h 3806998"/>
              <a:gd name="connsiteX14" fmla="*/ 2396743 w 3707939"/>
              <a:gd name="connsiteY14" fmla="*/ 2984611 h 3806998"/>
              <a:gd name="connsiteX15" fmla="*/ 2397315 w 3707939"/>
              <a:gd name="connsiteY15" fmla="*/ 3723751 h 3806998"/>
              <a:gd name="connsiteX16" fmla="*/ 2633916 w 3707939"/>
              <a:gd name="connsiteY16" fmla="*/ 3723751 h 3806998"/>
              <a:gd name="connsiteX17" fmla="*/ 2633440 w 3707939"/>
              <a:gd name="connsiteY17" fmla="*/ 3006899 h 3806998"/>
              <a:gd name="connsiteX18" fmla="*/ 3677684 w 3707939"/>
              <a:gd name="connsiteY18" fmla="*/ 2411691 h 3806998"/>
              <a:gd name="connsiteX19" fmla="*/ 3317240 w 3707939"/>
              <a:gd name="connsiteY19" fmla="*/ 1472040 h 3806998"/>
              <a:gd name="connsiteX20" fmla="*/ 1518729 w 3707939"/>
              <a:gd name="connsiteY20" fmla="*/ 2614374 h 3806998"/>
              <a:gd name="connsiteX21" fmla="*/ 1518729 w 3707939"/>
              <a:gd name="connsiteY21" fmla="*/ 2462545 h 3806998"/>
              <a:gd name="connsiteX22" fmla="*/ 2007552 w 3707939"/>
              <a:gd name="connsiteY22" fmla="*/ 2251948 h 3806998"/>
              <a:gd name="connsiteX23" fmla="*/ 1891918 w 3707939"/>
              <a:gd name="connsiteY23" fmla="*/ 1983533 h 3806998"/>
              <a:gd name="connsiteX24" fmla="*/ 1518729 w 3707939"/>
              <a:gd name="connsiteY24" fmla="*/ 2144315 h 3806998"/>
              <a:gd name="connsiteX25" fmla="*/ 1518729 w 3707939"/>
              <a:gd name="connsiteY25" fmla="*/ 1161335 h 3806998"/>
              <a:gd name="connsiteX26" fmla="*/ 1226502 w 3707939"/>
              <a:gd name="connsiteY26" fmla="*/ 1161335 h 3806998"/>
              <a:gd name="connsiteX27" fmla="*/ 1226502 w 3707939"/>
              <a:gd name="connsiteY27" fmla="*/ 1589198 h 3806998"/>
              <a:gd name="connsiteX28" fmla="*/ 812355 w 3707939"/>
              <a:gd name="connsiteY28" fmla="*/ 1409842 h 3806998"/>
              <a:gd name="connsiteX29" fmla="*/ 696245 w 3707939"/>
              <a:gd name="connsiteY29" fmla="*/ 1677971 h 3806998"/>
              <a:gd name="connsiteX30" fmla="*/ 1226502 w 3707939"/>
              <a:gd name="connsiteY30" fmla="*/ 1907619 h 3806998"/>
              <a:gd name="connsiteX31" fmla="*/ 1226502 w 3707939"/>
              <a:gd name="connsiteY31" fmla="*/ 2597324 h 3806998"/>
              <a:gd name="connsiteX32" fmla="*/ 1064577 w 3707939"/>
              <a:gd name="connsiteY32" fmla="*/ 2615040 h 3806998"/>
              <a:gd name="connsiteX33" fmla="*/ 293340 w 3707939"/>
              <a:gd name="connsiteY33" fmla="*/ 1843230 h 3806998"/>
              <a:gd name="connsiteX34" fmla="*/ 856837 w 3707939"/>
              <a:gd name="connsiteY34" fmla="*/ 1100565 h 3806998"/>
              <a:gd name="connsiteX35" fmla="*/ 980185 w 3707939"/>
              <a:gd name="connsiteY35" fmla="*/ 1066085 h 3806998"/>
              <a:gd name="connsiteX36" fmla="*/ 962183 w 3707939"/>
              <a:gd name="connsiteY36" fmla="*/ 939307 h 3806998"/>
              <a:gd name="connsiteX37" fmla="*/ 1439319 w 3707939"/>
              <a:gd name="connsiteY37" fmla="*/ 297667 h 3806998"/>
              <a:gd name="connsiteX38" fmla="*/ 2080961 w 3707939"/>
              <a:gd name="connsiteY38" fmla="*/ 774805 h 3806998"/>
              <a:gd name="connsiteX39" fmla="*/ 2053558 w 3707939"/>
              <a:gd name="connsiteY39" fmla="*/ 1048559 h 3806998"/>
              <a:gd name="connsiteX40" fmla="*/ 2009743 w 3707939"/>
              <a:gd name="connsiteY40" fmla="*/ 1171527 h 3806998"/>
              <a:gd name="connsiteX41" fmla="*/ 2126900 w 3707939"/>
              <a:gd name="connsiteY41" fmla="*/ 1228677 h 3806998"/>
              <a:gd name="connsiteX42" fmla="*/ 2476277 w 3707939"/>
              <a:gd name="connsiteY42" fmla="*/ 2240832 h 3806998"/>
              <a:gd name="connsiteX43" fmla="*/ 1518729 w 3707939"/>
              <a:gd name="connsiteY43" fmla="*/ 2614183 h 3806998"/>
              <a:gd name="connsiteX44" fmla="*/ 2857563 w 3707939"/>
              <a:gd name="connsiteY44" fmla="*/ 2800397 h 3806998"/>
              <a:gd name="connsiteX45" fmla="*/ 2570384 w 3707939"/>
              <a:gd name="connsiteY45" fmla="*/ 2728864 h 3806998"/>
              <a:gd name="connsiteX46" fmla="*/ 2524378 w 3707939"/>
              <a:gd name="connsiteY46" fmla="*/ 2704480 h 3806998"/>
              <a:gd name="connsiteX47" fmla="*/ 2475325 w 3707939"/>
              <a:gd name="connsiteY47" fmla="*/ 2721911 h 3806998"/>
              <a:gd name="connsiteX48" fmla="*/ 2446750 w 3707939"/>
              <a:gd name="connsiteY48" fmla="*/ 2731436 h 3806998"/>
              <a:gd name="connsiteX49" fmla="*/ 2620229 w 3707939"/>
              <a:gd name="connsiteY49" fmla="*/ 1259881 h 3806998"/>
              <a:gd name="connsiteX50" fmla="*/ 2362549 w 3707939"/>
              <a:gd name="connsiteY50" fmla="*/ 1026461 h 3806998"/>
              <a:gd name="connsiteX51" fmla="*/ 2372836 w 3707939"/>
              <a:gd name="connsiteY51" fmla="*/ 961596 h 3806998"/>
              <a:gd name="connsiteX52" fmla="*/ 3010268 w 3707939"/>
              <a:gd name="connsiteY52" fmla="*/ 1069962 h 3806998"/>
              <a:gd name="connsiteX53" fmla="*/ 3067399 w 3707939"/>
              <a:gd name="connsiteY53" fmla="*/ 1489757 h 3806998"/>
              <a:gd name="connsiteX54" fmla="*/ 3031966 w 3707939"/>
              <a:gd name="connsiteY54" fmla="*/ 1589293 h 3806998"/>
              <a:gd name="connsiteX55" fmla="*/ 3127216 w 3707939"/>
              <a:gd name="connsiteY55" fmla="*/ 1635775 h 3806998"/>
              <a:gd name="connsiteX56" fmla="*/ 3409718 w 3707939"/>
              <a:gd name="connsiteY56" fmla="*/ 2455697 h 3806998"/>
              <a:gd name="connsiteX57" fmla="*/ 2858230 w 3707939"/>
              <a:gd name="connsiteY57" fmla="*/ 2800206 h 380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707939" h="3806998">
                <a:moveTo>
                  <a:pt x="3317240" y="1472040"/>
                </a:moveTo>
                <a:cubicBezTo>
                  <a:pt x="3326279" y="1427425"/>
                  <a:pt x="3330841" y="1382020"/>
                  <a:pt x="3330860" y="1336500"/>
                </a:cubicBezTo>
                <a:cubicBezTo>
                  <a:pt x="3330460" y="952480"/>
                  <a:pt x="3018821" y="641502"/>
                  <a:pt x="2634802" y="641906"/>
                </a:cubicBezTo>
                <a:cubicBezTo>
                  <a:pt x="2541781" y="642004"/>
                  <a:pt x="2449712" y="660768"/>
                  <a:pt x="2364073" y="697086"/>
                </a:cubicBezTo>
                <a:cubicBezTo>
                  <a:pt x="2275157" y="231689"/>
                  <a:pt x="1825805" y="-73514"/>
                  <a:pt x="1360404" y="15397"/>
                </a:cubicBezTo>
                <a:cubicBezTo>
                  <a:pt x="956030" y="92652"/>
                  <a:pt x="663532" y="446268"/>
                  <a:pt x="663479" y="857964"/>
                </a:cubicBezTo>
                <a:cubicBezTo>
                  <a:pt x="119226" y="1079182"/>
                  <a:pt x="-142644" y="1699726"/>
                  <a:pt x="78576" y="2243975"/>
                </a:cubicBezTo>
                <a:cubicBezTo>
                  <a:pt x="241627" y="2645121"/>
                  <a:pt x="631562" y="2907391"/>
                  <a:pt x="1064577" y="2907172"/>
                </a:cubicBezTo>
                <a:cubicBezTo>
                  <a:pt x="1118803" y="2907077"/>
                  <a:pt x="1172943" y="2902781"/>
                  <a:pt x="1226502" y="2894313"/>
                </a:cubicBezTo>
                <a:lnTo>
                  <a:pt x="1226502" y="3806999"/>
                </a:lnTo>
                <a:lnTo>
                  <a:pt x="1518729" y="3806999"/>
                </a:lnTo>
                <a:lnTo>
                  <a:pt x="1518729" y="2921174"/>
                </a:lnTo>
                <a:cubicBezTo>
                  <a:pt x="1666366" y="2961541"/>
                  <a:pt x="1821052" y="2969123"/>
                  <a:pt x="1971928" y="2943367"/>
                </a:cubicBezTo>
                <a:cubicBezTo>
                  <a:pt x="2066235" y="2977629"/>
                  <a:pt x="2165819" y="2995069"/>
                  <a:pt x="2266156" y="2994897"/>
                </a:cubicBezTo>
                <a:cubicBezTo>
                  <a:pt x="2309885" y="2994840"/>
                  <a:pt x="2353548" y="2991402"/>
                  <a:pt x="2396743" y="2984611"/>
                </a:cubicBezTo>
                <a:lnTo>
                  <a:pt x="2397315" y="3723751"/>
                </a:lnTo>
                <a:lnTo>
                  <a:pt x="2633916" y="3723751"/>
                </a:lnTo>
                <a:lnTo>
                  <a:pt x="2633440" y="3006899"/>
                </a:lnTo>
                <a:cubicBezTo>
                  <a:pt x="3086163" y="3130896"/>
                  <a:pt x="3553688" y="2864414"/>
                  <a:pt x="3677684" y="2411691"/>
                </a:cubicBezTo>
                <a:cubicBezTo>
                  <a:pt x="3775830" y="2053361"/>
                  <a:pt x="3629850" y="1672808"/>
                  <a:pt x="3317240" y="1472040"/>
                </a:cubicBezTo>
                <a:close/>
                <a:moveTo>
                  <a:pt x="1518729" y="2614374"/>
                </a:moveTo>
                <a:lnTo>
                  <a:pt x="1518729" y="2462545"/>
                </a:lnTo>
                <a:lnTo>
                  <a:pt x="2007552" y="2251948"/>
                </a:lnTo>
                <a:lnTo>
                  <a:pt x="1891918" y="1983533"/>
                </a:lnTo>
                <a:lnTo>
                  <a:pt x="1518729" y="2144315"/>
                </a:lnTo>
                <a:lnTo>
                  <a:pt x="1518729" y="1161335"/>
                </a:lnTo>
                <a:lnTo>
                  <a:pt x="1226502" y="1161335"/>
                </a:lnTo>
                <a:lnTo>
                  <a:pt x="1226502" y="1589198"/>
                </a:lnTo>
                <a:lnTo>
                  <a:pt x="812355" y="1409842"/>
                </a:lnTo>
                <a:lnTo>
                  <a:pt x="696245" y="1677971"/>
                </a:lnTo>
                <a:lnTo>
                  <a:pt x="1226502" y="1907619"/>
                </a:lnTo>
                <a:lnTo>
                  <a:pt x="1226502" y="2597324"/>
                </a:lnTo>
                <a:cubicBezTo>
                  <a:pt x="1173324" y="2609068"/>
                  <a:pt x="1119031" y="2615012"/>
                  <a:pt x="1064577" y="2615040"/>
                </a:cubicBezTo>
                <a:cubicBezTo>
                  <a:pt x="638475" y="2614878"/>
                  <a:pt x="293181" y="2269331"/>
                  <a:pt x="293340" y="1843230"/>
                </a:cubicBezTo>
                <a:cubicBezTo>
                  <a:pt x="293470" y="1497348"/>
                  <a:pt x="523770" y="1193825"/>
                  <a:pt x="856837" y="1100565"/>
                </a:cubicBezTo>
                <a:lnTo>
                  <a:pt x="980185" y="1066085"/>
                </a:lnTo>
                <a:lnTo>
                  <a:pt x="962183" y="939307"/>
                </a:lnTo>
                <a:cubicBezTo>
                  <a:pt x="916756" y="630365"/>
                  <a:pt x="1130376" y="343093"/>
                  <a:pt x="1439319" y="297667"/>
                </a:cubicBezTo>
                <a:cubicBezTo>
                  <a:pt x="1748262" y="252240"/>
                  <a:pt x="2035536" y="465862"/>
                  <a:pt x="2080961" y="774805"/>
                </a:cubicBezTo>
                <a:cubicBezTo>
                  <a:pt x="2094506" y="866920"/>
                  <a:pt x="2085095" y="960958"/>
                  <a:pt x="2053558" y="1048559"/>
                </a:cubicBezTo>
                <a:lnTo>
                  <a:pt x="2009743" y="1171527"/>
                </a:lnTo>
                <a:lnTo>
                  <a:pt x="2126900" y="1228677"/>
                </a:lnTo>
                <a:cubicBezTo>
                  <a:pt x="2502881" y="1411700"/>
                  <a:pt x="2659300" y="1864861"/>
                  <a:pt x="2476277" y="2240832"/>
                </a:cubicBezTo>
                <a:cubicBezTo>
                  <a:pt x="2303370" y="2596029"/>
                  <a:pt x="1886432" y="2758592"/>
                  <a:pt x="1518729" y="2614183"/>
                </a:cubicBezTo>
                <a:close/>
                <a:moveTo>
                  <a:pt x="2857563" y="2800397"/>
                </a:moveTo>
                <a:cubicBezTo>
                  <a:pt x="2757389" y="2800683"/>
                  <a:pt x="2658719" y="2776099"/>
                  <a:pt x="2570384" y="2728864"/>
                </a:cubicBezTo>
                <a:lnTo>
                  <a:pt x="2524378" y="2704480"/>
                </a:lnTo>
                <a:lnTo>
                  <a:pt x="2475325" y="2721911"/>
                </a:lnTo>
                <a:cubicBezTo>
                  <a:pt x="2465800" y="2725340"/>
                  <a:pt x="2456275" y="2728388"/>
                  <a:pt x="2446750" y="2731436"/>
                </a:cubicBezTo>
                <a:cubicBezTo>
                  <a:pt x="2901016" y="2372982"/>
                  <a:pt x="2978683" y="1714147"/>
                  <a:pt x="2620229" y="1259881"/>
                </a:cubicBezTo>
                <a:cubicBezTo>
                  <a:pt x="2547934" y="1168269"/>
                  <a:pt x="2460837" y="1089374"/>
                  <a:pt x="2362549" y="1026461"/>
                </a:cubicBezTo>
                <a:cubicBezTo>
                  <a:pt x="2366930" y="1004934"/>
                  <a:pt x="2370169" y="983313"/>
                  <a:pt x="2372836" y="961596"/>
                </a:cubicBezTo>
                <a:cubicBezTo>
                  <a:pt x="2578785" y="815498"/>
                  <a:pt x="2864173" y="864015"/>
                  <a:pt x="3010268" y="1069962"/>
                </a:cubicBezTo>
                <a:cubicBezTo>
                  <a:pt x="3096907" y="1192091"/>
                  <a:pt x="3118253" y="1348911"/>
                  <a:pt x="3067399" y="1489757"/>
                </a:cubicBezTo>
                <a:lnTo>
                  <a:pt x="3031966" y="1589293"/>
                </a:lnTo>
                <a:lnTo>
                  <a:pt x="3127216" y="1635775"/>
                </a:lnTo>
                <a:cubicBezTo>
                  <a:pt x="3431644" y="1784175"/>
                  <a:pt x="3558127" y="2151268"/>
                  <a:pt x="3409718" y="2455697"/>
                </a:cubicBezTo>
                <a:cubicBezTo>
                  <a:pt x="3306924" y="2666571"/>
                  <a:pt x="3092821" y="2800311"/>
                  <a:pt x="2858230" y="2800206"/>
                </a:cubicBezTo>
                <a:close/>
              </a:path>
            </a:pathLst>
          </a:custGeom>
          <a:solidFill>
            <a:srgbClr val="DB9411"/>
          </a:solidFill>
          <a:ln w="9525" cap="flat">
            <a:noFill/>
            <a:prstDash val="solid"/>
            <a:miter/>
          </a:ln>
        </p:spPr>
        <p:txBody>
          <a:bodyPr rtlCol="0" anchor="ctr"/>
          <a:lstStyle/>
          <a:p>
            <a:endParaRPr lang="nl-BE"/>
          </a:p>
        </p:txBody>
      </p:sp>
      <p:sp>
        <p:nvSpPr>
          <p:cNvPr id="105" name="Graphic 103">
            <a:extLst>
              <a:ext uri="{FF2B5EF4-FFF2-40B4-BE49-F238E27FC236}">
                <a16:creationId xmlns:a16="http://schemas.microsoft.com/office/drawing/2014/main" id="{C5AD4C26-9088-AD45-B166-AEFC0E0D7A19}"/>
              </a:ext>
            </a:extLst>
          </p:cNvPr>
          <p:cNvSpPr/>
          <p:nvPr/>
        </p:nvSpPr>
        <p:spPr>
          <a:xfrm>
            <a:off x="629217" y="3260915"/>
            <a:ext cx="808124" cy="878948"/>
          </a:xfrm>
          <a:custGeom>
            <a:avLst/>
            <a:gdLst>
              <a:gd name="connsiteX0" fmla="*/ 807791 w 808124"/>
              <a:gd name="connsiteY0" fmla="*/ 751614 h 878948"/>
              <a:gd name="connsiteX1" fmla="*/ 806090 w 808124"/>
              <a:gd name="connsiteY1" fmla="*/ 729377 h 878948"/>
              <a:gd name="connsiteX2" fmla="*/ 806090 w 808124"/>
              <a:gd name="connsiteY2" fmla="*/ 729377 h 878948"/>
              <a:gd name="connsiteX3" fmla="*/ 759874 w 808124"/>
              <a:gd name="connsiteY3" fmla="*/ 623184 h 878948"/>
              <a:gd name="connsiteX4" fmla="*/ 755526 w 808124"/>
              <a:gd name="connsiteY4" fmla="*/ 587190 h 878948"/>
              <a:gd name="connsiteX5" fmla="*/ 760713 w 808124"/>
              <a:gd name="connsiteY5" fmla="*/ 558063 h 878948"/>
              <a:gd name="connsiteX6" fmla="*/ 755526 w 808124"/>
              <a:gd name="connsiteY6" fmla="*/ 552892 h 878948"/>
              <a:gd name="connsiteX7" fmla="*/ 749950 w 808124"/>
              <a:gd name="connsiteY7" fmla="*/ 509171 h 878948"/>
              <a:gd name="connsiteX8" fmla="*/ 748816 w 808124"/>
              <a:gd name="connsiteY8" fmla="*/ 423426 h 878948"/>
              <a:gd name="connsiteX9" fmla="*/ 692109 w 808124"/>
              <a:gd name="connsiteY9" fmla="*/ 371696 h 878948"/>
              <a:gd name="connsiteX10" fmla="*/ 692109 w 808124"/>
              <a:gd name="connsiteY10" fmla="*/ 338528 h 878948"/>
              <a:gd name="connsiteX11" fmla="*/ 718855 w 808124"/>
              <a:gd name="connsiteY11" fmla="*/ 247412 h 878948"/>
              <a:gd name="connsiteX12" fmla="*/ 722636 w 808124"/>
              <a:gd name="connsiteY12" fmla="*/ 160159 h 878948"/>
              <a:gd name="connsiteX13" fmla="*/ 707231 w 808124"/>
              <a:gd name="connsiteY13" fmla="*/ 40963 h 878948"/>
              <a:gd name="connsiteX14" fmla="*/ 697779 w 808124"/>
              <a:gd name="connsiteY14" fmla="*/ 4215 h 878948"/>
              <a:gd name="connsiteX15" fmla="*/ 669048 w 808124"/>
              <a:gd name="connsiteY15" fmla="*/ 9397 h 878948"/>
              <a:gd name="connsiteX16" fmla="*/ 551475 w 808124"/>
              <a:gd name="connsiteY16" fmla="*/ 51611 h 878948"/>
              <a:gd name="connsiteX17" fmla="*/ 478229 w 808124"/>
              <a:gd name="connsiteY17" fmla="*/ 74225 h 878948"/>
              <a:gd name="connsiteX18" fmla="*/ 425019 w 808124"/>
              <a:gd name="connsiteY18" fmla="*/ 102493 h 878948"/>
              <a:gd name="connsiteX19" fmla="*/ 416418 w 808124"/>
              <a:gd name="connsiteY19" fmla="*/ 107486 h 878948"/>
              <a:gd name="connsiteX20" fmla="*/ 416418 w 808124"/>
              <a:gd name="connsiteY20" fmla="*/ 107486 h 878948"/>
              <a:gd name="connsiteX21" fmla="*/ 409141 w 808124"/>
              <a:gd name="connsiteY21" fmla="*/ 113423 h 878948"/>
              <a:gd name="connsiteX22" fmla="*/ 408101 w 808124"/>
              <a:gd name="connsiteY22" fmla="*/ 113423 h 878948"/>
              <a:gd name="connsiteX23" fmla="*/ 379748 w 808124"/>
              <a:gd name="connsiteY23" fmla="*/ 133870 h 878948"/>
              <a:gd name="connsiteX24" fmla="*/ 377385 w 808124"/>
              <a:gd name="connsiteY24" fmla="*/ 135000 h 878948"/>
              <a:gd name="connsiteX25" fmla="*/ 377385 w 808124"/>
              <a:gd name="connsiteY25" fmla="*/ 135000 h 878948"/>
              <a:gd name="connsiteX26" fmla="*/ 359617 w 808124"/>
              <a:gd name="connsiteY26" fmla="*/ 145271 h 878948"/>
              <a:gd name="connsiteX27" fmla="*/ 350166 w 808124"/>
              <a:gd name="connsiteY27" fmla="*/ 155824 h 878948"/>
              <a:gd name="connsiteX28" fmla="*/ 346102 w 808124"/>
              <a:gd name="connsiteY28" fmla="*/ 159405 h 878948"/>
              <a:gd name="connsiteX29" fmla="*/ 304516 w 808124"/>
              <a:gd name="connsiteY29" fmla="*/ 182302 h 878948"/>
              <a:gd name="connsiteX30" fmla="*/ 271059 w 808124"/>
              <a:gd name="connsiteY30" fmla="*/ 202655 h 878948"/>
              <a:gd name="connsiteX31" fmla="*/ 115021 w 808124"/>
              <a:gd name="connsiteY31" fmla="*/ 295279 h 878948"/>
              <a:gd name="connsiteX32" fmla="*/ 115021 w 808124"/>
              <a:gd name="connsiteY32" fmla="*/ 295279 h 878948"/>
              <a:gd name="connsiteX33" fmla="*/ 90353 w 808124"/>
              <a:gd name="connsiteY33" fmla="*/ 308470 h 878948"/>
              <a:gd name="connsiteX34" fmla="*/ 0 w 808124"/>
              <a:gd name="connsiteY34" fmla="*/ 346820 h 878948"/>
              <a:gd name="connsiteX35" fmla="*/ 0 w 808124"/>
              <a:gd name="connsiteY35" fmla="*/ 376878 h 878948"/>
              <a:gd name="connsiteX36" fmla="*/ 9451 w 808124"/>
              <a:gd name="connsiteY36" fmla="*/ 403167 h 878948"/>
              <a:gd name="connsiteX37" fmla="*/ 47256 w 808124"/>
              <a:gd name="connsiteY37" fmla="*/ 490703 h 878948"/>
              <a:gd name="connsiteX38" fmla="*/ 56707 w 808124"/>
              <a:gd name="connsiteY38" fmla="*/ 542433 h 878948"/>
              <a:gd name="connsiteX39" fmla="*/ 53021 w 808124"/>
              <a:gd name="connsiteY39" fmla="*/ 621865 h 878948"/>
              <a:gd name="connsiteX40" fmla="*/ 56896 w 808124"/>
              <a:gd name="connsiteY40" fmla="*/ 693854 h 878948"/>
              <a:gd name="connsiteX41" fmla="*/ 56896 w 808124"/>
              <a:gd name="connsiteY41" fmla="*/ 693854 h 878948"/>
              <a:gd name="connsiteX42" fmla="*/ 88746 w 808124"/>
              <a:gd name="connsiteY42" fmla="*/ 717316 h 878948"/>
              <a:gd name="connsiteX43" fmla="*/ 134301 w 808124"/>
              <a:gd name="connsiteY43" fmla="*/ 737951 h 878948"/>
              <a:gd name="connsiteX44" fmla="*/ 158496 w 808124"/>
              <a:gd name="connsiteY44" fmla="*/ 764900 h 878948"/>
              <a:gd name="connsiteX45" fmla="*/ 163316 w 808124"/>
              <a:gd name="connsiteY45" fmla="*/ 766879 h 878948"/>
              <a:gd name="connsiteX46" fmla="*/ 250456 w 808124"/>
              <a:gd name="connsiteY46" fmla="*/ 850834 h 878948"/>
              <a:gd name="connsiteX47" fmla="*/ 287504 w 808124"/>
              <a:gd name="connsiteY47" fmla="*/ 874579 h 878948"/>
              <a:gd name="connsiteX48" fmla="*/ 303949 w 808124"/>
              <a:gd name="connsiteY48" fmla="*/ 867135 h 878948"/>
              <a:gd name="connsiteX49" fmla="*/ 303382 w 808124"/>
              <a:gd name="connsiteY49" fmla="*/ 867135 h 878948"/>
              <a:gd name="connsiteX50" fmla="*/ 325215 w 808124"/>
              <a:gd name="connsiteY50" fmla="*/ 816818 h 878948"/>
              <a:gd name="connsiteX51" fmla="*/ 404415 w 808124"/>
              <a:gd name="connsiteY51" fmla="*/ 781201 h 878948"/>
              <a:gd name="connsiteX52" fmla="*/ 440519 w 808124"/>
              <a:gd name="connsiteY52" fmla="*/ 781955 h 878948"/>
              <a:gd name="connsiteX53" fmla="*/ 440519 w 808124"/>
              <a:gd name="connsiteY53" fmla="*/ 782897 h 878948"/>
              <a:gd name="connsiteX54" fmla="*/ 441086 w 808124"/>
              <a:gd name="connsiteY54" fmla="*/ 781955 h 878948"/>
              <a:gd name="connsiteX55" fmla="*/ 461311 w 808124"/>
              <a:gd name="connsiteY55" fmla="*/ 777432 h 878948"/>
              <a:gd name="connsiteX56" fmla="*/ 519908 w 808124"/>
              <a:gd name="connsiteY56" fmla="*/ 789116 h 878948"/>
              <a:gd name="connsiteX57" fmla="*/ 556579 w 808124"/>
              <a:gd name="connsiteY57" fmla="*/ 800988 h 878948"/>
              <a:gd name="connsiteX58" fmla="*/ 624533 w 808124"/>
              <a:gd name="connsiteY58" fmla="*/ 817101 h 878948"/>
              <a:gd name="connsiteX59" fmla="*/ 646271 w 808124"/>
              <a:gd name="connsiteY59" fmla="*/ 837831 h 878948"/>
              <a:gd name="connsiteX60" fmla="*/ 705057 w 808124"/>
              <a:gd name="connsiteY60" fmla="*/ 852059 h 878948"/>
              <a:gd name="connsiteX61" fmla="*/ 750895 w 808124"/>
              <a:gd name="connsiteY61" fmla="*/ 807961 h 878948"/>
              <a:gd name="connsiteX62" fmla="*/ 750895 w 808124"/>
              <a:gd name="connsiteY62" fmla="*/ 807961 h 878948"/>
              <a:gd name="connsiteX63" fmla="*/ 758834 w 808124"/>
              <a:gd name="connsiteY63" fmla="*/ 794958 h 878948"/>
              <a:gd name="connsiteX64" fmla="*/ 758834 w 808124"/>
              <a:gd name="connsiteY64" fmla="*/ 794958 h 878948"/>
              <a:gd name="connsiteX65" fmla="*/ 776413 w 808124"/>
              <a:gd name="connsiteY65" fmla="*/ 780730 h 878948"/>
              <a:gd name="connsiteX66" fmla="*/ 807791 w 808124"/>
              <a:gd name="connsiteY66" fmla="*/ 751614 h 87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8124" h="878948">
                <a:moveTo>
                  <a:pt x="807791" y="751614"/>
                </a:moveTo>
                <a:lnTo>
                  <a:pt x="806090" y="729377"/>
                </a:lnTo>
                <a:lnTo>
                  <a:pt x="806090" y="729377"/>
                </a:lnTo>
                <a:cubicBezTo>
                  <a:pt x="796071" y="691687"/>
                  <a:pt x="782840" y="653148"/>
                  <a:pt x="759874" y="623184"/>
                </a:cubicBezTo>
                <a:cubicBezTo>
                  <a:pt x="747303" y="606789"/>
                  <a:pt x="738419" y="603020"/>
                  <a:pt x="755526" y="587190"/>
                </a:cubicBezTo>
                <a:cubicBezTo>
                  <a:pt x="765026" y="580575"/>
                  <a:pt x="767348" y="567534"/>
                  <a:pt x="760713" y="558063"/>
                </a:cubicBezTo>
                <a:cubicBezTo>
                  <a:pt x="759302" y="556048"/>
                  <a:pt x="757546" y="554299"/>
                  <a:pt x="755526" y="552892"/>
                </a:cubicBezTo>
                <a:cubicBezTo>
                  <a:pt x="738797" y="539229"/>
                  <a:pt x="740404" y="525661"/>
                  <a:pt x="749950" y="509171"/>
                </a:cubicBezTo>
                <a:cubicBezTo>
                  <a:pt x="766395" y="480903"/>
                  <a:pt x="754392" y="448678"/>
                  <a:pt x="748816" y="423426"/>
                </a:cubicBezTo>
                <a:cubicBezTo>
                  <a:pt x="745602" y="408915"/>
                  <a:pt x="714886" y="385735"/>
                  <a:pt x="692109" y="371696"/>
                </a:cubicBezTo>
                <a:cubicBezTo>
                  <a:pt x="671505" y="359258"/>
                  <a:pt x="674435" y="352191"/>
                  <a:pt x="692109" y="338528"/>
                </a:cubicBezTo>
                <a:cubicBezTo>
                  <a:pt x="725188" y="312616"/>
                  <a:pt x="736435" y="278224"/>
                  <a:pt x="718855" y="247412"/>
                </a:cubicBezTo>
                <a:cubicBezTo>
                  <a:pt x="701276" y="216600"/>
                  <a:pt x="704112" y="188426"/>
                  <a:pt x="722636" y="160159"/>
                </a:cubicBezTo>
                <a:cubicBezTo>
                  <a:pt x="705151" y="122468"/>
                  <a:pt x="692392" y="83647"/>
                  <a:pt x="707231" y="40963"/>
                </a:cubicBezTo>
                <a:cubicBezTo>
                  <a:pt x="710650" y="27908"/>
                  <a:pt x="707077" y="14018"/>
                  <a:pt x="697779" y="4215"/>
                </a:cubicBezTo>
                <a:cubicBezTo>
                  <a:pt x="689368" y="-6338"/>
                  <a:pt x="678404" y="5817"/>
                  <a:pt x="669048" y="9397"/>
                </a:cubicBezTo>
                <a:cubicBezTo>
                  <a:pt x="629542" y="22589"/>
                  <a:pt x="589564" y="34838"/>
                  <a:pt x="551475" y="51611"/>
                </a:cubicBezTo>
                <a:cubicBezTo>
                  <a:pt x="527564" y="62070"/>
                  <a:pt x="498927" y="55191"/>
                  <a:pt x="478229" y="74225"/>
                </a:cubicBezTo>
                <a:cubicBezTo>
                  <a:pt x="454695" y="72906"/>
                  <a:pt x="441842" y="91657"/>
                  <a:pt x="425019" y="102493"/>
                </a:cubicBezTo>
                <a:cubicBezTo>
                  <a:pt x="422183" y="104189"/>
                  <a:pt x="419348" y="105885"/>
                  <a:pt x="416418" y="107486"/>
                </a:cubicBezTo>
                <a:lnTo>
                  <a:pt x="416418" y="107486"/>
                </a:lnTo>
                <a:lnTo>
                  <a:pt x="409141" y="113423"/>
                </a:lnTo>
                <a:lnTo>
                  <a:pt x="408101" y="113423"/>
                </a:lnTo>
                <a:cubicBezTo>
                  <a:pt x="396638" y="116916"/>
                  <a:pt x="386664" y="124109"/>
                  <a:pt x="379748" y="133870"/>
                </a:cubicBezTo>
                <a:lnTo>
                  <a:pt x="377385" y="135000"/>
                </a:lnTo>
                <a:lnTo>
                  <a:pt x="377385" y="135000"/>
                </a:lnTo>
                <a:lnTo>
                  <a:pt x="359617" y="145271"/>
                </a:lnTo>
                <a:lnTo>
                  <a:pt x="350166" y="155824"/>
                </a:lnTo>
                <a:cubicBezTo>
                  <a:pt x="348347" y="156361"/>
                  <a:pt x="346861" y="157672"/>
                  <a:pt x="346102" y="159405"/>
                </a:cubicBezTo>
                <a:lnTo>
                  <a:pt x="304516" y="182302"/>
                </a:lnTo>
                <a:cubicBezTo>
                  <a:pt x="293364" y="189086"/>
                  <a:pt x="282401" y="196247"/>
                  <a:pt x="271059" y="202655"/>
                </a:cubicBezTo>
                <a:cubicBezTo>
                  <a:pt x="218416" y="232430"/>
                  <a:pt x="162844" y="257400"/>
                  <a:pt x="115021" y="295279"/>
                </a:cubicBezTo>
                <a:lnTo>
                  <a:pt x="115021" y="295279"/>
                </a:lnTo>
                <a:cubicBezTo>
                  <a:pt x="105193" y="295631"/>
                  <a:pt x="96083" y="300502"/>
                  <a:pt x="90353" y="308470"/>
                </a:cubicBezTo>
                <a:cubicBezTo>
                  <a:pt x="57841" y="315537"/>
                  <a:pt x="34591" y="344653"/>
                  <a:pt x="0" y="346820"/>
                </a:cubicBezTo>
                <a:lnTo>
                  <a:pt x="0" y="376878"/>
                </a:lnTo>
                <a:cubicBezTo>
                  <a:pt x="3402" y="385641"/>
                  <a:pt x="10207" y="394593"/>
                  <a:pt x="9451" y="403167"/>
                </a:cubicBezTo>
                <a:cubicBezTo>
                  <a:pt x="5232" y="437017"/>
                  <a:pt x="19691" y="470497"/>
                  <a:pt x="47256" y="490703"/>
                </a:cubicBezTo>
                <a:cubicBezTo>
                  <a:pt x="60960" y="501539"/>
                  <a:pt x="70789" y="524718"/>
                  <a:pt x="56707" y="542433"/>
                </a:cubicBezTo>
                <a:cubicBezTo>
                  <a:pt x="35442" y="569193"/>
                  <a:pt x="39600" y="594540"/>
                  <a:pt x="53021" y="621865"/>
                </a:cubicBezTo>
                <a:cubicBezTo>
                  <a:pt x="56707" y="645704"/>
                  <a:pt x="19469" y="671805"/>
                  <a:pt x="56896" y="693854"/>
                </a:cubicBezTo>
                <a:lnTo>
                  <a:pt x="56896" y="693854"/>
                </a:lnTo>
                <a:cubicBezTo>
                  <a:pt x="55478" y="717881"/>
                  <a:pt x="63701" y="727492"/>
                  <a:pt x="88746" y="717316"/>
                </a:cubicBezTo>
                <a:cubicBezTo>
                  <a:pt x="110201" y="708647"/>
                  <a:pt x="125511" y="716656"/>
                  <a:pt x="134301" y="737951"/>
                </a:cubicBezTo>
                <a:cubicBezTo>
                  <a:pt x="139121" y="749635"/>
                  <a:pt x="141484" y="763958"/>
                  <a:pt x="158496" y="764900"/>
                </a:cubicBezTo>
                <a:cubicBezTo>
                  <a:pt x="159694" y="766287"/>
                  <a:pt x="161485" y="767022"/>
                  <a:pt x="163316" y="766879"/>
                </a:cubicBezTo>
                <a:cubicBezTo>
                  <a:pt x="177398" y="834721"/>
                  <a:pt x="191670" y="848101"/>
                  <a:pt x="250456" y="850834"/>
                </a:cubicBezTo>
                <a:lnTo>
                  <a:pt x="287504" y="874579"/>
                </a:lnTo>
                <a:cubicBezTo>
                  <a:pt x="298846" y="884944"/>
                  <a:pt x="300925" y="874579"/>
                  <a:pt x="303949" y="867135"/>
                </a:cubicBezTo>
                <a:lnTo>
                  <a:pt x="303382" y="867135"/>
                </a:lnTo>
                <a:lnTo>
                  <a:pt x="325215" y="816818"/>
                </a:lnTo>
                <a:cubicBezTo>
                  <a:pt x="351867" y="805700"/>
                  <a:pt x="383528" y="805417"/>
                  <a:pt x="404415" y="781201"/>
                </a:cubicBezTo>
                <a:lnTo>
                  <a:pt x="440519" y="781955"/>
                </a:lnTo>
                <a:lnTo>
                  <a:pt x="440519" y="782897"/>
                </a:lnTo>
                <a:lnTo>
                  <a:pt x="441086" y="781955"/>
                </a:lnTo>
                <a:cubicBezTo>
                  <a:pt x="448056" y="781755"/>
                  <a:pt x="454923" y="780219"/>
                  <a:pt x="461311" y="777432"/>
                </a:cubicBezTo>
                <a:cubicBezTo>
                  <a:pt x="485601" y="760094"/>
                  <a:pt x="504503" y="764617"/>
                  <a:pt x="519908" y="789116"/>
                </a:cubicBezTo>
                <a:cubicBezTo>
                  <a:pt x="533046" y="790341"/>
                  <a:pt x="549396" y="781389"/>
                  <a:pt x="556579" y="800988"/>
                </a:cubicBezTo>
                <a:cubicBezTo>
                  <a:pt x="579734" y="803909"/>
                  <a:pt x="599298" y="819834"/>
                  <a:pt x="624533" y="817101"/>
                </a:cubicBezTo>
                <a:cubicBezTo>
                  <a:pt x="636725" y="815593"/>
                  <a:pt x="642017" y="827937"/>
                  <a:pt x="646271" y="837831"/>
                </a:cubicBezTo>
                <a:cubicBezTo>
                  <a:pt x="659691" y="868548"/>
                  <a:pt x="678499" y="871846"/>
                  <a:pt x="705057" y="852059"/>
                </a:cubicBezTo>
                <a:cubicBezTo>
                  <a:pt x="722325" y="839564"/>
                  <a:pt x="737753" y="824720"/>
                  <a:pt x="750895" y="807961"/>
                </a:cubicBezTo>
                <a:lnTo>
                  <a:pt x="750895" y="807961"/>
                </a:lnTo>
                <a:cubicBezTo>
                  <a:pt x="755792" y="805470"/>
                  <a:pt x="758863" y="800439"/>
                  <a:pt x="758834" y="794958"/>
                </a:cubicBezTo>
                <a:lnTo>
                  <a:pt x="758834" y="794958"/>
                </a:lnTo>
                <a:cubicBezTo>
                  <a:pt x="768285" y="794958"/>
                  <a:pt x="770742" y="785535"/>
                  <a:pt x="776413" y="780730"/>
                </a:cubicBezTo>
                <a:cubicBezTo>
                  <a:pt x="785014" y="769046"/>
                  <a:pt x="811382" y="776396"/>
                  <a:pt x="807791" y="751614"/>
                </a:cubicBezTo>
                <a:close/>
              </a:path>
            </a:pathLst>
          </a:custGeom>
          <a:solidFill>
            <a:srgbClr val="54AA6D"/>
          </a:solidFill>
          <a:ln w="9414" cap="flat">
            <a:noFill/>
            <a:prstDash val="solid"/>
            <a:miter/>
          </a:ln>
        </p:spPr>
        <p:txBody>
          <a:bodyPr rtlCol="0" anchor="ctr"/>
          <a:lstStyle/>
          <a:p>
            <a:endParaRPr lang="nl-BE"/>
          </a:p>
        </p:txBody>
      </p:sp>
      <p:sp>
        <p:nvSpPr>
          <p:cNvPr id="106" name="Graphic 93">
            <a:extLst>
              <a:ext uri="{FF2B5EF4-FFF2-40B4-BE49-F238E27FC236}">
                <a16:creationId xmlns:a16="http://schemas.microsoft.com/office/drawing/2014/main" id="{66D2E17F-284A-304A-887A-2DE24232FA2A}"/>
              </a:ext>
            </a:extLst>
          </p:cNvPr>
          <p:cNvSpPr/>
          <p:nvPr/>
        </p:nvSpPr>
        <p:spPr>
          <a:xfrm>
            <a:off x="6091696" y="3362490"/>
            <a:ext cx="915991" cy="676378"/>
          </a:xfrm>
          <a:custGeom>
            <a:avLst/>
            <a:gdLst>
              <a:gd name="connsiteX0" fmla="*/ 914405 w 915991"/>
              <a:gd name="connsiteY0" fmla="*/ 463586 h 676378"/>
              <a:gd name="connsiteX1" fmla="*/ 871066 w 915991"/>
              <a:gd name="connsiteY1" fmla="*/ 488140 h 676378"/>
              <a:gd name="connsiteX2" fmla="*/ 852016 w 915991"/>
              <a:gd name="connsiteY2" fmla="*/ 497620 h 676378"/>
              <a:gd name="connsiteX3" fmla="*/ 708094 w 915991"/>
              <a:gd name="connsiteY3" fmla="*/ 580383 h 676378"/>
              <a:gd name="connsiteX4" fmla="*/ 689044 w 915991"/>
              <a:gd name="connsiteY4" fmla="*/ 606074 h 676378"/>
              <a:gd name="connsiteX5" fmla="*/ 686567 w 915991"/>
              <a:gd name="connsiteY5" fmla="*/ 608065 h 676378"/>
              <a:gd name="connsiteX6" fmla="*/ 661421 w 915991"/>
              <a:gd name="connsiteY6" fmla="*/ 618683 h 676378"/>
              <a:gd name="connsiteX7" fmla="*/ 574267 w 915991"/>
              <a:gd name="connsiteY7" fmla="*/ 652433 h 676378"/>
              <a:gd name="connsiteX8" fmla="*/ 533977 w 915991"/>
              <a:gd name="connsiteY8" fmla="*/ 651864 h 676378"/>
              <a:gd name="connsiteX9" fmla="*/ 461015 w 915991"/>
              <a:gd name="connsiteY9" fmla="*/ 647977 h 676378"/>
              <a:gd name="connsiteX10" fmla="*/ 431583 w 915991"/>
              <a:gd name="connsiteY10" fmla="*/ 654993 h 676378"/>
              <a:gd name="connsiteX11" fmla="*/ 363193 w 915991"/>
              <a:gd name="connsiteY11" fmla="*/ 664473 h 676378"/>
              <a:gd name="connsiteX12" fmla="*/ 329761 w 915991"/>
              <a:gd name="connsiteY12" fmla="*/ 674712 h 676378"/>
              <a:gd name="connsiteX13" fmla="*/ 254227 w 915991"/>
              <a:gd name="connsiteY13" fmla="*/ 675470 h 676378"/>
              <a:gd name="connsiteX14" fmla="*/ 181456 w 915991"/>
              <a:gd name="connsiteY14" fmla="*/ 665990 h 676378"/>
              <a:gd name="connsiteX15" fmla="*/ 91064 w 915991"/>
              <a:gd name="connsiteY15" fmla="*/ 615650 h 676378"/>
              <a:gd name="connsiteX16" fmla="*/ 57250 w 915991"/>
              <a:gd name="connsiteY16" fmla="*/ 619442 h 676378"/>
              <a:gd name="connsiteX17" fmla="*/ 4958 w 915991"/>
              <a:gd name="connsiteY17" fmla="*/ 578297 h 676378"/>
              <a:gd name="connsiteX18" fmla="*/ 2767 w 915991"/>
              <a:gd name="connsiteY18" fmla="*/ 567869 h 676378"/>
              <a:gd name="connsiteX19" fmla="*/ 45535 w 915991"/>
              <a:gd name="connsiteY19" fmla="*/ 507479 h 676378"/>
              <a:gd name="connsiteX20" fmla="*/ 78301 w 915991"/>
              <a:gd name="connsiteY20" fmla="*/ 507479 h 676378"/>
              <a:gd name="connsiteX21" fmla="*/ 125926 w 915991"/>
              <a:gd name="connsiteY21" fmla="*/ 438273 h 676378"/>
              <a:gd name="connsiteX22" fmla="*/ 110019 w 915991"/>
              <a:gd name="connsiteY22" fmla="*/ 405851 h 676378"/>
              <a:gd name="connsiteX23" fmla="*/ 106114 w 915991"/>
              <a:gd name="connsiteY23" fmla="*/ 306308 h 676378"/>
              <a:gd name="connsiteX24" fmla="*/ 111352 w 915991"/>
              <a:gd name="connsiteY24" fmla="*/ 283271 h 676378"/>
              <a:gd name="connsiteX25" fmla="*/ 55917 w 915991"/>
              <a:gd name="connsiteY25" fmla="*/ 207429 h 676378"/>
              <a:gd name="connsiteX26" fmla="*/ 54405 w 915991"/>
              <a:gd name="connsiteY26" fmla="*/ 176091 h 676378"/>
              <a:gd name="connsiteX27" fmla="*/ 61632 w 915991"/>
              <a:gd name="connsiteY27" fmla="*/ 170835 h 676378"/>
              <a:gd name="connsiteX28" fmla="*/ 129355 w 915991"/>
              <a:gd name="connsiteY28" fmla="*/ 170835 h 676378"/>
              <a:gd name="connsiteX29" fmla="*/ 176980 w 915991"/>
              <a:gd name="connsiteY29" fmla="*/ 193303 h 676378"/>
              <a:gd name="connsiteX30" fmla="*/ 212127 w 915991"/>
              <a:gd name="connsiteY30" fmla="*/ 180125 h 676378"/>
              <a:gd name="connsiteX31" fmla="*/ 205936 w 915991"/>
              <a:gd name="connsiteY31" fmla="*/ 140782 h 676378"/>
              <a:gd name="connsiteX32" fmla="*/ 185171 w 915991"/>
              <a:gd name="connsiteY32" fmla="*/ 72145 h 676378"/>
              <a:gd name="connsiteX33" fmla="*/ 190595 w 915991"/>
              <a:gd name="connsiteY33" fmla="*/ 58421 h 676378"/>
              <a:gd name="connsiteX34" fmla="*/ 196125 w 915991"/>
              <a:gd name="connsiteY34" fmla="*/ 57640 h 676378"/>
              <a:gd name="connsiteX35" fmla="*/ 257180 w 915991"/>
              <a:gd name="connsiteY35" fmla="*/ 30716 h 676378"/>
              <a:gd name="connsiteX36" fmla="*/ 304234 w 915991"/>
              <a:gd name="connsiteY36" fmla="*/ 27208 h 676378"/>
              <a:gd name="connsiteX37" fmla="*/ 300043 w 915991"/>
              <a:gd name="connsiteY37" fmla="*/ 65888 h 676378"/>
              <a:gd name="connsiteX38" fmla="*/ 300043 w 915991"/>
              <a:gd name="connsiteY38" fmla="*/ 94329 h 676378"/>
              <a:gd name="connsiteX39" fmla="*/ 325760 w 915991"/>
              <a:gd name="connsiteY39" fmla="*/ 95087 h 676378"/>
              <a:gd name="connsiteX40" fmla="*/ 377862 w 915991"/>
              <a:gd name="connsiteY40" fmla="*/ 103809 h 676378"/>
              <a:gd name="connsiteX41" fmla="*/ 405770 w 915991"/>
              <a:gd name="connsiteY41" fmla="*/ 89589 h 676378"/>
              <a:gd name="connsiteX42" fmla="*/ 425392 w 915991"/>
              <a:gd name="connsiteY42" fmla="*/ 61622 h 676378"/>
              <a:gd name="connsiteX43" fmla="*/ 485780 w 915991"/>
              <a:gd name="connsiteY43" fmla="*/ 0 h 676378"/>
              <a:gd name="connsiteX44" fmla="*/ 522166 w 915991"/>
              <a:gd name="connsiteY44" fmla="*/ 0 h 676378"/>
              <a:gd name="connsiteX45" fmla="*/ 549883 w 915991"/>
              <a:gd name="connsiteY45" fmla="*/ 97457 h 676378"/>
              <a:gd name="connsiteX46" fmla="*/ 527023 w 915991"/>
              <a:gd name="connsiteY46" fmla="*/ 99827 h 676378"/>
              <a:gd name="connsiteX47" fmla="*/ 507973 w 915991"/>
              <a:gd name="connsiteY47" fmla="*/ 98216 h 676378"/>
              <a:gd name="connsiteX48" fmla="*/ 503306 w 915991"/>
              <a:gd name="connsiteY48" fmla="*/ 114048 h 676378"/>
              <a:gd name="connsiteX49" fmla="*/ 521880 w 915991"/>
              <a:gd name="connsiteY49" fmla="*/ 122580 h 676378"/>
              <a:gd name="connsiteX50" fmla="*/ 561123 w 915991"/>
              <a:gd name="connsiteY50" fmla="*/ 119831 h 676378"/>
              <a:gd name="connsiteX51" fmla="*/ 610843 w 915991"/>
              <a:gd name="connsiteY51" fmla="*/ 130069 h 676378"/>
              <a:gd name="connsiteX52" fmla="*/ 647419 w 915991"/>
              <a:gd name="connsiteY52" fmla="*/ 126941 h 676378"/>
              <a:gd name="connsiteX53" fmla="*/ 704569 w 915991"/>
              <a:gd name="connsiteY53" fmla="*/ 36973 h 676378"/>
              <a:gd name="connsiteX54" fmla="*/ 726191 w 915991"/>
              <a:gd name="connsiteY54" fmla="*/ 27493 h 676378"/>
              <a:gd name="connsiteX55" fmla="*/ 766482 w 915991"/>
              <a:gd name="connsiteY55" fmla="*/ 105231 h 676378"/>
              <a:gd name="connsiteX56" fmla="*/ 788294 w 915991"/>
              <a:gd name="connsiteY56" fmla="*/ 189795 h 676378"/>
              <a:gd name="connsiteX57" fmla="*/ 800867 w 915991"/>
              <a:gd name="connsiteY57" fmla="*/ 219089 h 676378"/>
              <a:gd name="connsiteX58" fmla="*/ 855636 w 915991"/>
              <a:gd name="connsiteY58" fmla="*/ 250564 h 676378"/>
              <a:gd name="connsiteX59" fmla="*/ 884211 w 915991"/>
              <a:gd name="connsiteY59" fmla="*/ 286494 h 676378"/>
              <a:gd name="connsiteX60" fmla="*/ 886783 w 915991"/>
              <a:gd name="connsiteY60" fmla="*/ 316167 h 676378"/>
              <a:gd name="connsiteX61" fmla="*/ 890497 w 915991"/>
              <a:gd name="connsiteY61" fmla="*/ 403576 h 676378"/>
              <a:gd name="connsiteX62" fmla="*/ 914405 w 915991"/>
              <a:gd name="connsiteY62" fmla="*/ 463586 h 67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15991" h="676378">
                <a:moveTo>
                  <a:pt x="914405" y="463586"/>
                </a:moveTo>
                <a:cubicBezTo>
                  <a:pt x="909071" y="485106"/>
                  <a:pt x="889735" y="486623"/>
                  <a:pt x="871066" y="488140"/>
                </a:cubicBezTo>
                <a:cubicBezTo>
                  <a:pt x="864589" y="488709"/>
                  <a:pt x="858779" y="494871"/>
                  <a:pt x="852016" y="497620"/>
                </a:cubicBezTo>
                <a:cubicBezTo>
                  <a:pt x="799153" y="516581"/>
                  <a:pt x="763243" y="565404"/>
                  <a:pt x="708094" y="580383"/>
                </a:cubicBezTo>
                <a:cubicBezTo>
                  <a:pt x="687901" y="578582"/>
                  <a:pt x="691234" y="594603"/>
                  <a:pt x="689044" y="606074"/>
                </a:cubicBezTo>
                <a:lnTo>
                  <a:pt x="686567" y="608065"/>
                </a:lnTo>
                <a:lnTo>
                  <a:pt x="661421" y="618683"/>
                </a:lnTo>
                <a:cubicBezTo>
                  <a:pt x="632370" y="629870"/>
                  <a:pt x="603033" y="640583"/>
                  <a:pt x="574267" y="652433"/>
                </a:cubicBezTo>
                <a:cubicBezTo>
                  <a:pt x="560361" y="658121"/>
                  <a:pt x="546645" y="664568"/>
                  <a:pt x="533977" y="651864"/>
                </a:cubicBezTo>
                <a:cubicBezTo>
                  <a:pt x="510545" y="628258"/>
                  <a:pt x="486352" y="635843"/>
                  <a:pt x="461015" y="647977"/>
                </a:cubicBezTo>
                <a:cubicBezTo>
                  <a:pt x="451490" y="652528"/>
                  <a:pt x="443680" y="662861"/>
                  <a:pt x="431583" y="654993"/>
                </a:cubicBezTo>
                <a:cubicBezTo>
                  <a:pt x="405770" y="638023"/>
                  <a:pt x="383958" y="645512"/>
                  <a:pt x="363193" y="664473"/>
                </a:cubicBezTo>
                <a:cubicBezTo>
                  <a:pt x="354007" y="672441"/>
                  <a:pt x="341858" y="676161"/>
                  <a:pt x="329761" y="674712"/>
                </a:cubicBezTo>
                <a:cubicBezTo>
                  <a:pt x="304424" y="673764"/>
                  <a:pt x="278421" y="678219"/>
                  <a:pt x="254227" y="675470"/>
                </a:cubicBezTo>
                <a:cubicBezTo>
                  <a:pt x="230034" y="672721"/>
                  <a:pt x="191553" y="681537"/>
                  <a:pt x="181456" y="665990"/>
                </a:cubicBezTo>
                <a:cubicBezTo>
                  <a:pt x="158311" y="630628"/>
                  <a:pt x="117544" y="638023"/>
                  <a:pt x="91064" y="615650"/>
                </a:cubicBezTo>
                <a:cubicBezTo>
                  <a:pt x="80396" y="606169"/>
                  <a:pt x="68014" y="613564"/>
                  <a:pt x="57250" y="619442"/>
                </a:cubicBezTo>
                <a:cubicBezTo>
                  <a:pt x="20008" y="630249"/>
                  <a:pt x="2958" y="616218"/>
                  <a:pt x="4958" y="578297"/>
                </a:cubicBezTo>
                <a:cubicBezTo>
                  <a:pt x="4687" y="574741"/>
                  <a:pt x="3951" y="571235"/>
                  <a:pt x="2767" y="567869"/>
                </a:cubicBezTo>
                <a:cubicBezTo>
                  <a:pt x="-6281" y="529379"/>
                  <a:pt x="6577" y="510987"/>
                  <a:pt x="45535" y="507479"/>
                </a:cubicBezTo>
                <a:cubicBezTo>
                  <a:pt x="56393" y="506531"/>
                  <a:pt x="67347" y="507479"/>
                  <a:pt x="78301" y="507479"/>
                </a:cubicBezTo>
                <a:cubicBezTo>
                  <a:pt x="118972" y="505299"/>
                  <a:pt x="139070" y="476574"/>
                  <a:pt x="125926" y="438273"/>
                </a:cubicBezTo>
                <a:cubicBezTo>
                  <a:pt x="121689" y="426980"/>
                  <a:pt x="116362" y="416121"/>
                  <a:pt x="110019" y="405851"/>
                </a:cubicBezTo>
                <a:cubicBezTo>
                  <a:pt x="90969" y="373144"/>
                  <a:pt x="86873" y="340247"/>
                  <a:pt x="106114" y="306308"/>
                </a:cubicBezTo>
                <a:cubicBezTo>
                  <a:pt x="110305" y="298913"/>
                  <a:pt x="117258" y="286399"/>
                  <a:pt x="111352" y="283271"/>
                </a:cubicBezTo>
                <a:cubicBezTo>
                  <a:pt x="79634" y="266775"/>
                  <a:pt x="81253" y="227432"/>
                  <a:pt x="55917" y="207429"/>
                </a:cubicBezTo>
                <a:cubicBezTo>
                  <a:pt x="46805" y="199190"/>
                  <a:pt x="46129" y="185160"/>
                  <a:pt x="54405" y="176091"/>
                </a:cubicBezTo>
                <a:cubicBezTo>
                  <a:pt x="56432" y="173871"/>
                  <a:pt x="58891" y="172082"/>
                  <a:pt x="61632" y="170835"/>
                </a:cubicBezTo>
                <a:cubicBezTo>
                  <a:pt x="83444" y="157278"/>
                  <a:pt x="109257" y="152917"/>
                  <a:pt x="129355" y="170835"/>
                </a:cubicBezTo>
                <a:cubicBezTo>
                  <a:pt x="142827" y="182578"/>
                  <a:pt x="159317" y="190357"/>
                  <a:pt x="176980" y="193303"/>
                </a:cubicBezTo>
                <a:cubicBezTo>
                  <a:pt x="190337" y="197226"/>
                  <a:pt x="204689" y="191845"/>
                  <a:pt x="212127" y="180125"/>
                </a:cubicBezTo>
                <a:cubicBezTo>
                  <a:pt x="219652" y="166853"/>
                  <a:pt x="219556" y="149314"/>
                  <a:pt x="205936" y="140782"/>
                </a:cubicBezTo>
                <a:cubicBezTo>
                  <a:pt x="178694" y="123244"/>
                  <a:pt x="192315" y="94803"/>
                  <a:pt x="185171" y="72145"/>
                </a:cubicBezTo>
                <a:cubicBezTo>
                  <a:pt x="182861" y="66864"/>
                  <a:pt x="185289" y="60720"/>
                  <a:pt x="190595" y="58421"/>
                </a:cubicBezTo>
                <a:cubicBezTo>
                  <a:pt x="192333" y="57667"/>
                  <a:pt x="194245" y="57397"/>
                  <a:pt x="196125" y="57640"/>
                </a:cubicBezTo>
                <a:cubicBezTo>
                  <a:pt x="221080" y="58399"/>
                  <a:pt x="238130" y="44178"/>
                  <a:pt x="257180" y="30716"/>
                </a:cubicBezTo>
                <a:cubicBezTo>
                  <a:pt x="270134" y="21236"/>
                  <a:pt x="288898" y="13652"/>
                  <a:pt x="304234" y="27208"/>
                </a:cubicBezTo>
                <a:cubicBezTo>
                  <a:pt x="319569" y="40765"/>
                  <a:pt x="306139" y="53184"/>
                  <a:pt x="300043" y="65888"/>
                </a:cubicBezTo>
                <a:cubicBezTo>
                  <a:pt x="295163" y="74746"/>
                  <a:pt x="295163" y="85471"/>
                  <a:pt x="300043" y="94329"/>
                </a:cubicBezTo>
                <a:cubicBezTo>
                  <a:pt x="307091" y="105800"/>
                  <a:pt x="316902" y="98026"/>
                  <a:pt x="325760" y="95087"/>
                </a:cubicBezTo>
                <a:cubicBezTo>
                  <a:pt x="344810" y="88641"/>
                  <a:pt x="360907" y="96509"/>
                  <a:pt x="377862" y="103809"/>
                </a:cubicBezTo>
                <a:cubicBezTo>
                  <a:pt x="391387" y="109592"/>
                  <a:pt x="407580" y="116133"/>
                  <a:pt x="405770" y="89589"/>
                </a:cubicBezTo>
                <a:cubicBezTo>
                  <a:pt x="404818" y="75273"/>
                  <a:pt x="415295" y="68258"/>
                  <a:pt x="425392" y="61622"/>
                </a:cubicBezTo>
                <a:cubicBezTo>
                  <a:pt x="449694" y="45588"/>
                  <a:pt x="470281" y="24580"/>
                  <a:pt x="485780" y="0"/>
                </a:cubicBezTo>
                <a:lnTo>
                  <a:pt x="522166" y="0"/>
                </a:lnTo>
                <a:cubicBezTo>
                  <a:pt x="548359" y="16211"/>
                  <a:pt x="562933" y="68542"/>
                  <a:pt x="549883" y="97457"/>
                </a:cubicBezTo>
                <a:cubicBezTo>
                  <a:pt x="543406" y="111962"/>
                  <a:pt x="534739" y="104093"/>
                  <a:pt x="527023" y="99827"/>
                </a:cubicBezTo>
                <a:cubicBezTo>
                  <a:pt x="519308" y="95561"/>
                  <a:pt x="514927" y="91106"/>
                  <a:pt x="507973" y="98216"/>
                </a:cubicBezTo>
                <a:cubicBezTo>
                  <a:pt x="503497" y="102766"/>
                  <a:pt x="499877" y="107696"/>
                  <a:pt x="503306" y="114048"/>
                </a:cubicBezTo>
                <a:cubicBezTo>
                  <a:pt x="507075" y="120500"/>
                  <a:pt x="514502" y="123911"/>
                  <a:pt x="521880" y="122580"/>
                </a:cubicBezTo>
                <a:cubicBezTo>
                  <a:pt x="534929" y="121916"/>
                  <a:pt x="547883" y="125803"/>
                  <a:pt x="561123" y="119831"/>
                </a:cubicBezTo>
                <a:cubicBezTo>
                  <a:pt x="577987" y="110716"/>
                  <a:pt x="598997" y="115043"/>
                  <a:pt x="610843" y="130069"/>
                </a:cubicBezTo>
                <a:cubicBezTo>
                  <a:pt x="626941" y="151116"/>
                  <a:pt x="640371" y="136611"/>
                  <a:pt x="647419" y="126941"/>
                </a:cubicBezTo>
                <a:cubicBezTo>
                  <a:pt x="668184" y="98500"/>
                  <a:pt x="701807" y="77359"/>
                  <a:pt x="704569" y="36973"/>
                </a:cubicBezTo>
                <a:cubicBezTo>
                  <a:pt x="705427" y="20951"/>
                  <a:pt x="714761" y="18013"/>
                  <a:pt x="726191" y="27493"/>
                </a:cubicBezTo>
                <a:cubicBezTo>
                  <a:pt x="749908" y="47686"/>
                  <a:pt x="776959" y="64371"/>
                  <a:pt x="766482" y="105231"/>
                </a:cubicBezTo>
                <a:cubicBezTo>
                  <a:pt x="759052" y="134336"/>
                  <a:pt x="754957" y="167422"/>
                  <a:pt x="788294" y="189795"/>
                </a:cubicBezTo>
                <a:cubicBezTo>
                  <a:pt x="795724" y="194725"/>
                  <a:pt x="797819" y="208756"/>
                  <a:pt x="800867" y="219089"/>
                </a:cubicBezTo>
                <a:cubicBezTo>
                  <a:pt x="808963" y="247530"/>
                  <a:pt x="826489" y="257010"/>
                  <a:pt x="855636" y="250564"/>
                </a:cubicBezTo>
                <a:cubicBezTo>
                  <a:pt x="889926" y="243359"/>
                  <a:pt x="896403" y="251986"/>
                  <a:pt x="884211" y="286494"/>
                </a:cubicBezTo>
                <a:cubicBezTo>
                  <a:pt x="880020" y="297681"/>
                  <a:pt x="877829" y="306972"/>
                  <a:pt x="886783" y="316167"/>
                </a:cubicBezTo>
                <a:cubicBezTo>
                  <a:pt x="865066" y="343376"/>
                  <a:pt x="866304" y="382529"/>
                  <a:pt x="890497" y="403576"/>
                </a:cubicBezTo>
                <a:cubicBezTo>
                  <a:pt x="907833" y="420071"/>
                  <a:pt x="920596" y="438747"/>
                  <a:pt x="914405" y="463586"/>
                </a:cubicBezTo>
                <a:close/>
              </a:path>
            </a:pathLst>
          </a:custGeom>
          <a:solidFill>
            <a:srgbClr val="54AA6D"/>
          </a:solidFill>
          <a:ln w="9525" cap="flat">
            <a:noFill/>
            <a:prstDash val="solid"/>
            <a:miter/>
          </a:ln>
        </p:spPr>
        <p:txBody>
          <a:bodyPr rtlCol="0" anchor="ctr"/>
          <a:lstStyle/>
          <a:p>
            <a:endParaRPr lang="nl-BE"/>
          </a:p>
        </p:txBody>
      </p:sp>
      <p:sp>
        <p:nvSpPr>
          <p:cNvPr id="107" name="Graphic 95">
            <a:extLst>
              <a:ext uri="{FF2B5EF4-FFF2-40B4-BE49-F238E27FC236}">
                <a16:creationId xmlns:a16="http://schemas.microsoft.com/office/drawing/2014/main" id="{879ACEE1-3FE8-3A44-872A-23C04BF328AD}"/>
              </a:ext>
            </a:extLst>
          </p:cNvPr>
          <p:cNvSpPr/>
          <p:nvPr/>
        </p:nvSpPr>
        <p:spPr>
          <a:xfrm>
            <a:off x="7537375" y="3375190"/>
            <a:ext cx="1348664" cy="643117"/>
          </a:xfrm>
          <a:custGeom>
            <a:avLst/>
            <a:gdLst>
              <a:gd name="connsiteX0" fmla="*/ 1348665 w 1348664"/>
              <a:gd name="connsiteY0" fmla="*/ 264986 h 643117"/>
              <a:gd name="connsiteX1" fmla="*/ 1333212 w 1348664"/>
              <a:gd name="connsiteY1" fmla="*/ 291846 h 643117"/>
              <a:gd name="connsiteX2" fmla="*/ 1326291 w 1348664"/>
              <a:gd name="connsiteY2" fmla="*/ 304419 h 643117"/>
              <a:gd name="connsiteX3" fmla="*/ 1322120 w 1348664"/>
              <a:gd name="connsiteY3" fmla="*/ 330518 h 643117"/>
              <a:gd name="connsiteX4" fmla="*/ 1318707 w 1348664"/>
              <a:gd name="connsiteY4" fmla="*/ 348615 h 643117"/>
              <a:gd name="connsiteX5" fmla="*/ 1317475 w 1348664"/>
              <a:gd name="connsiteY5" fmla="*/ 369475 h 643117"/>
              <a:gd name="connsiteX6" fmla="*/ 1315010 w 1348664"/>
              <a:gd name="connsiteY6" fmla="*/ 379000 h 643117"/>
              <a:gd name="connsiteX7" fmla="*/ 1306099 w 1348664"/>
              <a:gd name="connsiteY7" fmla="*/ 392716 h 643117"/>
              <a:gd name="connsiteX8" fmla="*/ 1296618 w 1348664"/>
              <a:gd name="connsiteY8" fmla="*/ 399479 h 643117"/>
              <a:gd name="connsiteX9" fmla="*/ 1285621 w 1348664"/>
              <a:gd name="connsiteY9" fmla="*/ 452438 h 643117"/>
              <a:gd name="connsiteX10" fmla="*/ 1283061 w 1348664"/>
              <a:gd name="connsiteY10" fmla="*/ 452438 h 643117"/>
              <a:gd name="connsiteX11" fmla="*/ 1264764 w 1348664"/>
              <a:gd name="connsiteY11" fmla="*/ 465011 h 643117"/>
              <a:gd name="connsiteX12" fmla="*/ 1235091 w 1348664"/>
              <a:gd name="connsiteY12" fmla="*/ 481584 h 643117"/>
              <a:gd name="connsiteX13" fmla="*/ 1227602 w 1348664"/>
              <a:gd name="connsiteY13" fmla="*/ 485108 h 643117"/>
              <a:gd name="connsiteX14" fmla="*/ 1192620 w 1348664"/>
              <a:gd name="connsiteY14" fmla="*/ 504158 h 643117"/>
              <a:gd name="connsiteX15" fmla="*/ 1168445 w 1348664"/>
              <a:gd name="connsiteY15" fmla="*/ 499491 h 643117"/>
              <a:gd name="connsiteX16" fmla="*/ 1148792 w 1348664"/>
              <a:gd name="connsiteY16" fmla="*/ 496717 h 643117"/>
              <a:gd name="connsiteX17" fmla="*/ 1147967 w 1348664"/>
              <a:gd name="connsiteY17" fmla="*/ 497396 h 643117"/>
              <a:gd name="connsiteX18" fmla="*/ 1104453 w 1348664"/>
              <a:gd name="connsiteY18" fmla="*/ 508921 h 643117"/>
              <a:gd name="connsiteX19" fmla="*/ 1078382 w 1348664"/>
              <a:gd name="connsiteY19" fmla="*/ 518446 h 643117"/>
              <a:gd name="connsiteX20" fmla="*/ 1049941 w 1348664"/>
              <a:gd name="connsiteY20" fmla="*/ 512159 h 643117"/>
              <a:gd name="connsiteX21" fmla="*/ 1029464 w 1348664"/>
              <a:gd name="connsiteY21" fmla="*/ 509016 h 643117"/>
              <a:gd name="connsiteX22" fmla="*/ 1017613 w 1348664"/>
              <a:gd name="connsiteY22" fmla="*/ 498348 h 643117"/>
              <a:gd name="connsiteX23" fmla="*/ 1011736 w 1348664"/>
              <a:gd name="connsiteY23" fmla="*/ 511778 h 643117"/>
              <a:gd name="connsiteX24" fmla="*/ 1002255 w 1348664"/>
              <a:gd name="connsiteY24" fmla="*/ 554260 h 643117"/>
              <a:gd name="connsiteX25" fmla="*/ 1006048 w 1348664"/>
              <a:gd name="connsiteY25" fmla="*/ 576548 h 643117"/>
              <a:gd name="connsiteX26" fmla="*/ 997705 w 1348664"/>
              <a:gd name="connsiteY26" fmla="*/ 561975 h 643117"/>
              <a:gd name="connsiteX27" fmla="*/ 968126 w 1348664"/>
              <a:gd name="connsiteY27" fmla="*/ 572834 h 643117"/>
              <a:gd name="connsiteX28" fmla="*/ 913141 w 1348664"/>
              <a:gd name="connsiteY28" fmla="*/ 588264 h 643117"/>
              <a:gd name="connsiteX29" fmla="*/ 896929 w 1348664"/>
              <a:gd name="connsiteY29" fmla="*/ 585407 h 643117"/>
              <a:gd name="connsiteX30" fmla="*/ 893706 w 1348664"/>
              <a:gd name="connsiteY30" fmla="*/ 582454 h 643117"/>
              <a:gd name="connsiteX31" fmla="*/ 872091 w 1348664"/>
              <a:gd name="connsiteY31" fmla="*/ 587502 h 643117"/>
              <a:gd name="connsiteX32" fmla="*/ 865455 w 1348664"/>
              <a:gd name="connsiteY32" fmla="*/ 593122 h 643117"/>
              <a:gd name="connsiteX33" fmla="*/ 866877 w 1348664"/>
              <a:gd name="connsiteY33" fmla="*/ 600932 h 643117"/>
              <a:gd name="connsiteX34" fmla="*/ 851329 w 1348664"/>
              <a:gd name="connsiteY34" fmla="*/ 612362 h 643117"/>
              <a:gd name="connsiteX35" fmla="*/ 833791 w 1348664"/>
              <a:gd name="connsiteY35" fmla="*/ 625221 h 643117"/>
              <a:gd name="connsiteX36" fmla="*/ 829335 w 1348664"/>
              <a:gd name="connsiteY36" fmla="*/ 643033 h 643117"/>
              <a:gd name="connsiteX37" fmla="*/ 819855 w 1348664"/>
              <a:gd name="connsiteY37" fmla="*/ 640747 h 643117"/>
              <a:gd name="connsiteX38" fmla="*/ 790087 w 1348664"/>
              <a:gd name="connsiteY38" fmla="*/ 637985 h 643117"/>
              <a:gd name="connsiteX39" fmla="*/ 780606 w 1348664"/>
              <a:gd name="connsiteY39" fmla="*/ 633032 h 643117"/>
              <a:gd name="connsiteX40" fmla="*/ 788523 w 1348664"/>
              <a:gd name="connsiteY40" fmla="*/ 626803 h 643117"/>
              <a:gd name="connsiteX41" fmla="*/ 788475 w 1348664"/>
              <a:gd name="connsiteY41" fmla="*/ 624745 h 643117"/>
              <a:gd name="connsiteX42" fmla="*/ 788475 w 1348664"/>
              <a:gd name="connsiteY42" fmla="*/ 622554 h 643117"/>
              <a:gd name="connsiteX43" fmla="*/ 766765 w 1348664"/>
              <a:gd name="connsiteY43" fmla="*/ 607790 h 643117"/>
              <a:gd name="connsiteX44" fmla="*/ 754725 w 1348664"/>
              <a:gd name="connsiteY44" fmla="*/ 607790 h 643117"/>
              <a:gd name="connsiteX45" fmla="*/ 741168 w 1348664"/>
              <a:gd name="connsiteY45" fmla="*/ 610267 h 643117"/>
              <a:gd name="connsiteX46" fmla="*/ 717089 w 1348664"/>
              <a:gd name="connsiteY46" fmla="*/ 597027 h 643117"/>
              <a:gd name="connsiteX47" fmla="*/ 696801 w 1348664"/>
              <a:gd name="connsiteY47" fmla="*/ 577977 h 643117"/>
              <a:gd name="connsiteX48" fmla="*/ 673100 w 1348664"/>
              <a:gd name="connsiteY48" fmla="*/ 551117 h 643117"/>
              <a:gd name="connsiteX49" fmla="*/ 660396 w 1348664"/>
              <a:gd name="connsiteY49" fmla="*/ 554260 h 643117"/>
              <a:gd name="connsiteX50" fmla="*/ 645228 w 1348664"/>
              <a:gd name="connsiteY50" fmla="*/ 562070 h 643117"/>
              <a:gd name="connsiteX51" fmla="*/ 634231 w 1348664"/>
              <a:gd name="connsiteY51" fmla="*/ 543878 h 643117"/>
              <a:gd name="connsiteX52" fmla="*/ 637739 w 1348664"/>
              <a:gd name="connsiteY52" fmla="*/ 524828 h 643117"/>
              <a:gd name="connsiteX53" fmla="*/ 637739 w 1348664"/>
              <a:gd name="connsiteY53" fmla="*/ 513493 h 643117"/>
              <a:gd name="connsiteX54" fmla="*/ 625699 w 1348664"/>
              <a:gd name="connsiteY54" fmla="*/ 516446 h 643117"/>
              <a:gd name="connsiteX55" fmla="*/ 558483 w 1348664"/>
              <a:gd name="connsiteY55" fmla="*/ 515112 h 643117"/>
              <a:gd name="connsiteX56" fmla="*/ 556872 w 1348664"/>
              <a:gd name="connsiteY56" fmla="*/ 501396 h 643117"/>
              <a:gd name="connsiteX57" fmla="*/ 532413 w 1348664"/>
              <a:gd name="connsiteY57" fmla="*/ 487775 h 643117"/>
              <a:gd name="connsiteX58" fmla="*/ 501697 w 1348664"/>
              <a:gd name="connsiteY58" fmla="*/ 479679 h 643117"/>
              <a:gd name="connsiteX59" fmla="*/ 471360 w 1348664"/>
              <a:gd name="connsiteY59" fmla="*/ 468725 h 643117"/>
              <a:gd name="connsiteX60" fmla="*/ 455338 w 1348664"/>
              <a:gd name="connsiteY60" fmla="*/ 482346 h 643117"/>
              <a:gd name="connsiteX61" fmla="*/ 442255 w 1348664"/>
              <a:gd name="connsiteY61" fmla="*/ 497872 h 643117"/>
              <a:gd name="connsiteX62" fmla="*/ 409074 w 1348664"/>
              <a:gd name="connsiteY62" fmla="*/ 483489 h 643117"/>
              <a:gd name="connsiteX63" fmla="*/ 396368 w 1348664"/>
              <a:gd name="connsiteY63" fmla="*/ 475450 h 643117"/>
              <a:gd name="connsiteX64" fmla="*/ 394095 w 1348664"/>
              <a:gd name="connsiteY64" fmla="*/ 476250 h 643117"/>
              <a:gd name="connsiteX65" fmla="*/ 378832 w 1348664"/>
              <a:gd name="connsiteY65" fmla="*/ 464344 h 643117"/>
              <a:gd name="connsiteX66" fmla="*/ 375230 w 1348664"/>
              <a:gd name="connsiteY66" fmla="*/ 468725 h 643117"/>
              <a:gd name="connsiteX67" fmla="*/ 370300 w 1348664"/>
              <a:gd name="connsiteY67" fmla="*/ 471392 h 643117"/>
              <a:gd name="connsiteX68" fmla="*/ 370300 w 1348664"/>
              <a:gd name="connsiteY68" fmla="*/ 471392 h 643117"/>
              <a:gd name="connsiteX69" fmla="*/ 366413 w 1348664"/>
              <a:gd name="connsiteY69" fmla="*/ 477774 h 643117"/>
              <a:gd name="connsiteX70" fmla="*/ 344039 w 1348664"/>
              <a:gd name="connsiteY70" fmla="*/ 499396 h 643117"/>
              <a:gd name="connsiteX71" fmla="*/ 315599 w 1348664"/>
              <a:gd name="connsiteY71" fmla="*/ 492443 h 643117"/>
              <a:gd name="connsiteX72" fmla="*/ 304981 w 1348664"/>
              <a:gd name="connsiteY72" fmla="*/ 482251 h 643117"/>
              <a:gd name="connsiteX73" fmla="*/ 271800 w 1348664"/>
              <a:gd name="connsiteY73" fmla="*/ 474345 h 643117"/>
              <a:gd name="connsiteX74" fmla="*/ 253977 w 1348664"/>
              <a:gd name="connsiteY74" fmla="*/ 468440 h 643117"/>
              <a:gd name="connsiteX75" fmla="*/ 231194 w 1348664"/>
              <a:gd name="connsiteY75" fmla="*/ 458935 h 643117"/>
              <a:gd name="connsiteX76" fmla="*/ 225536 w 1348664"/>
              <a:gd name="connsiteY76" fmla="*/ 462725 h 643117"/>
              <a:gd name="connsiteX77" fmla="*/ 216056 w 1348664"/>
              <a:gd name="connsiteY77" fmla="*/ 464915 h 643117"/>
              <a:gd name="connsiteX78" fmla="*/ 216056 w 1348664"/>
              <a:gd name="connsiteY78" fmla="*/ 464915 h 643117"/>
              <a:gd name="connsiteX79" fmla="*/ 216056 w 1348664"/>
              <a:gd name="connsiteY79" fmla="*/ 464915 h 643117"/>
              <a:gd name="connsiteX80" fmla="*/ 198517 w 1348664"/>
              <a:gd name="connsiteY80" fmla="*/ 464915 h 643117"/>
              <a:gd name="connsiteX81" fmla="*/ 158890 w 1348664"/>
              <a:gd name="connsiteY81" fmla="*/ 481679 h 643117"/>
              <a:gd name="connsiteX82" fmla="*/ 148272 w 1348664"/>
              <a:gd name="connsiteY82" fmla="*/ 506444 h 643117"/>
              <a:gd name="connsiteX83" fmla="*/ 148272 w 1348664"/>
              <a:gd name="connsiteY83" fmla="*/ 506444 h 643117"/>
              <a:gd name="connsiteX84" fmla="*/ 140308 w 1348664"/>
              <a:gd name="connsiteY84" fmla="*/ 510064 h 643117"/>
              <a:gd name="connsiteX85" fmla="*/ 122296 w 1348664"/>
              <a:gd name="connsiteY85" fmla="*/ 498443 h 643117"/>
              <a:gd name="connsiteX86" fmla="*/ 79919 w 1348664"/>
              <a:gd name="connsiteY86" fmla="*/ 457200 h 643117"/>
              <a:gd name="connsiteX87" fmla="*/ 77644 w 1348664"/>
              <a:gd name="connsiteY87" fmla="*/ 456248 h 643117"/>
              <a:gd name="connsiteX88" fmla="*/ 65793 w 1348664"/>
              <a:gd name="connsiteY88" fmla="*/ 443008 h 643117"/>
              <a:gd name="connsiteX89" fmla="*/ 47404 w 1348664"/>
              <a:gd name="connsiteY89" fmla="*/ 431396 h 643117"/>
              <a:gd name="connsiteX90" fmla="*/ 43609 w 1348664"/>
              <a:gd name="connsiteY90" fmla="*/ 432816 h 643117"/>
              <a:gd name="connsiteX91" fmla="*/ 28062 w 1348664"/>
              <a:gd name="connsiteY91" fmla="*/ 421291 h 643117"/>
              <a:gd name="connsiteX92" fmla="*/ 28441 w 1348664"/>
              <a:gd name="connsiteY92" fmla="*/ 421291 h 643117"/>
              <a:gd name="connsiteX93" fmla="*/ 26545 w 1348664"/>
              <a:gd name="connsiteY93" fmla="*/ 385858 h 643117"/>
              <a:gd name="connsiteX94" fmla="*/ 28251 w 1348664"/>
              <a:gd name="connsiteY94" fmla="*/ 346805 h 643117"/>
              <a:gd name="connsiteX95" fmla="*/ 23606 w 1348664"/>
              <a:gd name="connsiteY95" fmla="*/ 321469 h 643117"/>
              <a:gd name="connsiteX96" fmla="*/ 4740 w 1348664"/>
              <a:gd name="connsiteY96" fmla="*/ 278321 h 643117"/>
              <a:gd name="connsiteX97" fmla="*/ 0 w 1348664"/>
              <a:gd name="connsiteY97" fmla="*/ 265367 h 643117"/>
              <a:gd name="connsiteX98" fmla="*/ 0 w 1348664"/>
              <a:gd name="connsiteY98" fmla="*/ 251269 h 643117"/>
              <a:gd name="connsiteX99" fmla="*/ 44083 w 1348664"/>
              <a:gd name="connsiteY99" fmla="*/ 232219 h 643117"/>
              <a:gd name="connsiteX100" fmla="*/ 56028 w 1348664"/>
              <a:gd name="connsiteY100" fmla="*/ 225743 h 643117"/>
              <a:gd name="connsiteX101" fmla="*/ 131871 w 1348664"/>
              <a:gd name="connsiteY101" fmla="*/ 180213 h 643117"/>
              <a:gd name="connsiteX102" fmla="*/ 148177 w 1348664"/>
              <a:gd name="connsiteY102" fmla="*/ 170212 h 643117"/>
              <a:gd name="connsiteX103" fmla="*/ 168559 w 1348664"/>
              <a:gd name="connsiteY103" fmla="*/ 158972 h 643117"/>
              <a:gd name="connsiteX104" fmla="*/ 170455 w 1348664"/>
              <a:gd name="connsiteY104" fmla="*/ 157163 h 643117"/>
              <a:gd name="connsiteX105" fmla="*/ 175290 w 1348664"/>
              <a:gd name="connsiteY105" fmla="*/ 152019 h 643117"/>
              <a:gd name="connsiteX106" fmla="*/ 183917 w 1348664"/>
              <a:gd name="connsiteY106" fmla="*/ 146971 h 643117"/>
              <a:gd name="connsiteX107" fmla="*/ 185055 w 1348664"/>
              <a:gd name="connsiteY107" fmla="*/ 146304 h 643117"/>
              <a:gd name="connsiteX108" fmla="*/ 199086 w 1348664"/>
              <a:gd name="connsiteY108" fmla="*/ 136493 h 643117"/>
              <a:gd name="connsiteX109" fmla="*/ 199560 w 1348664"/>
              <a:gd name="connsiteY109" fmla="*/ 136493 h 643117"/>
              <a:gd name="connsiteX110" fmla="*/ 203162 w 1348664"/>
              <a:gd name="connsiteY110" fmla="*/ 133541 h 643117"/>
              <a:gd name="connsiteX111" fmla="*/ 203162 w 1348664"/>
              <a:gd name="connsiteY111" fmla="*/ 133541 h 643117"/>
              <a:gd name="connsiteX112" fmla="*/ 207334 w 1348664"/>
              <a:gd name="connsiteY112" fmla="*/ 131064 h 643117"/>
              <a:gd name="connsiteX113" fmla="*/ 233310 w 1348664"/>
              <a:gd name="connsiteY113" fmla="*/ 117062 h 643117"/>
              <a:gd name="connsiteX114" fmla="*/ 269050 w 1348664"/>
              <a:gd name="connsiteY114" fmla="*/ 105918 h 643117"/>
              <a:gd name="connsiteX115" fmla="*/ 325932 w 1348664"/>
              <a:gd name="connsiteY115" fmla="*/ 85058 h 643117"/>
              <a:gd name="connsiteX116" fmla="*/ 340058 w 1348664"/>
              <a:gd name="connsiteY116" fmla="*/ 82677 h 643117"/>
              <a:gd name="connsiteX117" fmla="*/ 344608 w 1348664"/>
              <a:gd name="connsiteY117" fmla="*/ 100679 h 643117"/>
              <a:gd name="connsiteX118" fmla="*/ 352098 w 1348664"/>
              <a:gd name="connsiteY118" fmla="*/ 159449 h 643117"/>
              <a:gd name="connsiteX119" fmla="*/ 378927 w 1348664"/>
              <a:gd name="connsiteY119" fmla="*/ 165926 h 643117"/>
              <a:gd name="connsiteX120" fmla="*/ 401395 w 1348664"/>
              <a:gd name="connsiteY120" fmla="*/ 148019 h 643117"/>
              <a:gd name="connsiteX121" fmla="*/ 439316 w 1348664"/>
              <a:gd name="connsiteY121" fmla="*/ 127159 h 643117"/>
              <a:gd name="connsiteX122" fmla="*/ 499421 w 1348664"/>
              <a:gd name="connsiteY122" fmla="*/ 149543 h 643117"/>
              <a:gd name="connsiteX123" fmla="*/ 514495 w 1348664"/>
              <a:gd name="connsiteY123" fmla="*/ 168593 h 643117"/>
              <a:gd name="connsiteX124" fmla="*/ 541703 w 1348664"/>
              <a:gd name="connsiteY124" fmla="*/ 187643 h 643117"/>
              <a:gd name="connsiteX125" fmla="*/ 561802 w 1348664"/>
              <a:gd name="connsiteY125" fmla="*/ 190214 h 643117"/>
              <a:gd name="connsiteX126" fmla="*/ 646555 w 1348664"/>
              <a:gd name="connsiteY126" fmla="*/ 142589 h 643117"/>
              <a:gd name="connsiteX127" fmla="*/ 697275 w 1348664"/>
              <a:gd name="connsiteY127" fmla="*/ 100584 h 643117"/>
              <a:gd name="connsiteX128" fmla="*/ 696534 w 1348664"/>
              <a:gd name="connsiteY128" fmla="*/ 85246 h 643117"/>
              <a:gd name="connsiteX129" fmla="*/ 700024 w 1348664"/>
              <a:gd name="connsiteY129" fmla="*/ 82677 h 643117"/>
              <a:gd name="connsiteX130" fmla="*/ 732826 w 1348664"/>
              <a:gd name="connsiteY130" fmla="*/ 82677 h 643117"/>
              <a:gd name="connsiteX131" fmla="*/ 756052 w 1348664"/>
              <a:gd name="connsiteY131" fmla="*/ 93726 h 643117"/>
              <a:gd name="connsiteX132" fmla="*/ 773022 w 1348664"/>
              <a:gd name="connsiteY132" fmla="*/ 87249 h 643117"/>
              <a:gd name="connsiteX133" fmla="*/ 769989 w 1348664"/>
              <a:gd name="connsiteY133" fmla="*/ 68199 h 643117"/>
              <a:gd name="connsiteX134" fmla="*/ 759750 w 1348664"/>
              <a:gd name="connsiteY134" fmla="*/ 34957 h 643117"/>
              <a:gd name="connsiteX135" fmla="*/ 763228 w 1348664"/>
              <a:gd name="connsiteY135" fmla="*/ 28731 h 643117"/>
              <a:gd name="connsiteX136" fmla="*/ 765154 w 1348664"/>
              <a:gd name="connsiteY136" fmla="*/ 28575 h 643117"/>
              <a:gd name="connsiteX137" fmla="*/ 794637 w 1348664"/>
              <a:gd name="connsiteY137" fmla="*/ 15431 h 643117"/>
              <a:gd name="connsiteX138" fmla="*/ 817485 w 1348664"/>
              <a:gd name="connsiteY138" fmla="*/ 13621 h 643117"/>
              <a:gd name="connsiteX139" fmla="*/ 815399 w 1348664"/>
              <a:gd name="connsiteY139" fmla="*/ 32671 h 643117"/>
              <a:gd name="connsiteX140" fmla="*/ 815399 w 1348664"/>
              <a:gd name="connsiteY140" fmla="*/ 46292 h 643117"/>
              <a:gd name="connsiteX141" fmla="*/ 827818 w 1348664"/>
              <a:gd name="connsiteY141" fmla="*/ 46292 h 643117"/>
              <a:gd name="connsiteX142" fmla="*/ 853225 w 1348664"/>
              <a:gd name="connsiteY142" fmla="*/ 50483 h 643117"/>
              <a:gd name="connsiteX143" fmla="*/ 866782 w 1348664"/>
              <a:gd name="connsiteY143" fmla="*/ 43529 h 643117"/>
              <a:gd name="connsiteX144" fmla="*/ 876262 w 1348664"/>
              <a:gd name="connsiteY144" fmla="*/ 29813 h 643117"/>
              <a:gd name="connsiteX145" fmla="*/ 905272 w 1348664"/>
              <a:gd name="connsiteY145" fmla="*/ 0 h 643117"/>
              <a:gd name="connsiteX146" fmla="*/ 922905 w 1348664"/>
              <a:gd name="connsiteY146" fmla="*/ 0 h 643117"/>
              <a:gd name="connsiteX147" fmla="*/ 936273 w 1348664"/>
              <a:gd name="connsiteY147" fmla="*/ 47625 h 643117"/>
              <a:gd name="connsiteX148" fmla="*/ 925276 w 1348664"/>
              <a:gd name="connsiteY148" fmla="*/ 48768 h 643117"/>
              <a:gd name="connsiteX149" fmla="*/ 915795 w 1348664"/>
              <a:gd name="connsiteY149" fmla="*/ 48006 h 643117"/>
              <a:gd name="connsiteX150" fmla="*/ 913520 w 1348664"/>
              <a:gd name="connsiteY150" fmla="*/ 55721 h 643117"/>
              <a:gd name="connsiteX151" fmla="*/ 923000 w 1348664"/>
              <a:gd name="connsiteY151" fmla="*/ 59912 h 643117"/>
              <a:gd name="connsiteX152" fmla="*/ 941961 w 1348664"/>
              <a:gd name="connsiteY152" fmla="*/ 58484 h 643117"/>
              <a:gd name="connsiteX153" fmla="*/ 965946 w 1348664"/>
              <a:gd name="connsiteY153" fmla="*/ 63532 h 643117"/>
              <a:gd name="connsiteX154" fmla="*/ 983674 w 1348664"/>
              <a:gd name="connsiteY154" fmla="*/ 62008 h 643117"/>
              <a:gd name="connsiteX155" fmla="*/ 1010882 w 1348664"/>
              <a:gd name="connsiteY155" fmla="*/ 18098 h 643117"/>
              <a:gd name="connsiteX156" fmla="*/ 1021311 w 1348664"/>
              <a:gd name="connsiteY156" fmla="*/ 13621 h 643117"/>
              <a:gd name="connsiteX157" fmla="*/ 1040840 w 1348664"/>
              <a:gd name="connsiteY157" fmla="*/ 51721 h 643117"/>
              <a:gd name="connsiteX158" fmla="*/ 1051363 w 1348664"/>
              <a:gd name="connsiteY158" fmla="*/ 92964 h 643117"/>
              <a:gd name="connsiteX159" fmla="*/ 1057431 w 1348664"/>
              <a:gd name="connsiteY159" fmla="*/ 107347 h 643117"/>
              <a:gd name="connsiteX160" fmla="*/ 1079624 w 1348664"/>
              <a:gd name="connsiteY160" fmla="*/ 123861 h 643117"/>
              <a:gd name="connsiteX161" fmla="*/ 1083975 w 1348664"/>
              <a:gd name="connsiteY161" fmla="*/ 122682 h 643117"/>
              <a:gd name="connsiteX162" fmla="*/ 1097532 w 1348664"/>
              <a:gd name="connsiteY162" fmla="*/ 140208 h 643117"/>
              <a:gd name="connsiteX163" fmla="*/ 1098860 w 1348664"/>
              <a:gd name="connsiteY163" fmla="*/ 154686 h 643117"/>
              <a:gd name="connsiteX164" fmla="*/ 1197739 w 1348664"/>
              <a:gd name="connsiteY164" fmla="*/ 137827 h 643117"/>
              <a:gd name="connsiteX165" fmla="*/ 1227507 w 1348664"/>
              <a:gd name="connsiteY165" fmla="*/ 154210 h 643117"/>
              <a:gd name="connsiteX166" fmla="*/ 1259266 w 1348664"/>
              <a:gd name="connsiteY166" fmla="*/ 191167 h 643117"/>
              <a:gd name="connsiteX167" fmla="*/ 1268746 w 1348664"/>
              <a:gd name="connsiteY167" fmla="*/ 197834 h 643117"/>
              <a:gd name="connsiteX168" fmla="*/ 1295575 w 1348664"/>
              <a:gd name="connsiteY168" fmla="*/ 203740 h 643117"/>
              <a:gd name="connsiteX169" fmla="*/ 1313588 w 1348664"/>
              <a:gd name="connsiteY169" fmla="*/ 205073 h 643117"/>
              <a:gd name="connsiteX170" fmla="*/ 1323637 w 1348664"/>
              <a:gd name="connsiteY170" fmla="*/ 216408 h 643117"/>
              <a:gd name="connsiteX171" fmla="*/ 1323637 w 1348664"/>
              <a:gd name="connsiteY171" fmla="*/ 216408 h 643117"/>
              <a:gd name="connsiteX172" fmla="*/ 1331411 w 1348664"/>
              <a:gd name="connsiteY172" fmla="*/ 223076 h 643117"/>
              <a:gd name="connsiteX173" fmla="*/ 1346200 w 1348664"/>
              <a:gd name="connsiteY173" fmla="*/ 230124 h 643117"/>
              <a:gd name="connsiteX174" fmla="*/ 1344968 w 1348664"/>
              <a:gd name="connsiteY174" fmla="*/ 234029 h 643117"/>
              <a:gd name="connsiteX175" fmla="*/ 1348665 w 1348664"/>
              <a:gd name="connsiteY175" fmla="*/ 264986 h 64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348664" h="643117">
                <a:moveTo>
                  <a:pt x="1348665" y="264986"/>
                </a:moveTo>
                <a:cubicBezTo>
                  <a:pt x="1347906" y="275654"/>
                  <a:pt x="1347812" y="287941"/>
                  <a:pt x="1333212" y="291846"/>
                </a:cubicBezTo>
                <a:cubicBezTo>
                  <a:pt x="1328093" y="293180"/>
                  <a:pt x="1323732" y="301371"/>
                  <a:pt x="1326291" y="304419"/>
                </a:cubicBezTo>
                <a:cubicBezTo>
                  <a:pt x="1335203" y="315563"/>
                  <a:pt x="1327239" y="322421"/>
                  <a:pt x="1322120" y="330518"/>
                </a:cubicBezTo>
                <a:cubicBezTo>
                  <a:pt x="1318707" y="336042"/>
                  <a:pt x="1314820" y="342424"/>
                  <a:pt x="1318707" y="348615"/>
                </a:cubicBezTo>
                <a:cubicBezTo>
                  <a:pt x="1322471" y="355195"/>
                  <a:pt x="1321987" y="363388"/>
                  <a:pt x="1317475" y="369475"/>
                </a:cubicBezTo>
                <a:cubicBezTo>
                  <a:pt x="1315958" y="372618"/>
                  <a:pt x="1312355" y="376238"/>
                  <a:pt x="1315010" y="379000"/>
                </a:cubicBezTo>
                <a:cubicBezTo>
                  <a:pt x="1334824" y="398621"/>
                  <a:pt x="1312829" y="391097"/>
                  <a:pt x="1306099" y="392716"/>
                </a:cubicBezTo>
                <a:cubicBezTo>
                  <a:pt x="1301738" y="393859"/>
                  <a:pt x="1296618" y="395764"/>
                  <a:pt x="1296618" y="399479"/>
                </a:cubicBezTo>
                <a:cubicBezTo>
                  <a:pt x="1298135" y="418529"/>
                  <a:pt x="1280976" y="433197"/>
                  <a:pt x="1285621" y="452438"/>
                </a:cubicBezTo>
                <a:lnTo>
                  <a:pt x="1283061" y="452438"/>
                </a:lnTo>
                <a:cubicBezTo>
                  <a:pt x="1274434" y="452438"/>
                  <a:pt x="1270168" y="459962"/>
                  <a:pt x="1264764" y="465011"/>
                </a:cubicBezTo>
                <a:cubicBezTo>
                  <a:pt x="1256232" y="473012"/>
                  <a:pt x="1248363" y="481775"/>
                  <a:pt x="1235091" y="481584"/>
                </a:cubicBezTo>
                <a:cubicBezTo>
                  <a:pt x="1232531" y="481584"/>
                  <a:pt x="1228076" y="483394"/>
                  <a:pt x="1227602" y="485108"/>
                </a:cubicBezTo>
                <a:cubicBezTo>
                  <a:pt x="1222862" y="504158"/>
                  <a:pt x="1206082" y="501301"/>
                  <a:pt x="1192620" y="504158"/>
                </a:cubicBezTo>
                <a:cubicBezTo>
                  <a:pt x="1184353" y="507597"/>
                  <a:pt x="1174853" y="505761"/>
                  <a:pt x="1168445" y="499491"/>
                </a:cubicBezTo>
                <a:cubicBezTo>
                  <a:pt x="1163781" y="493273"/>
                  <a:pt x="1154983" y="492032"/>
                  <a:pt x="1148792" y="496717"/>
                </a:cubicBezTo>
                <a:cubicBezTo>
                  <a:pt x="1148508" y="496933"/>
                  <a:pt x="1148233" y="497159"/>
                  <a:pt x="1147967" y="497396"/>
                </a:cubicBezTo>
                <a:cubicBezTo>
                  <a:pt x="1135643" y="512255"/>
                  <a:pt x="1119526" y="508349"/>
                  <a:pt x="1104453" y="508921"/>
                </a:cubicBezTo>
                <a:cubicBezTo>
                  <a:pt x="1094736" y="507602"/>
                  <a:pt x="1084990" y="511162"/>
                  <a:pt x="1078382" y="518446"/>
                </a:cubicBezTo>
                <a:cubicBezTo>
                  <a:pt x="1068333" y="530257"/>
                  <a:pt x="1058663" y="519398"/>
                  <a:pt x="1049941" y="512159"/>
                </a:cubicBezTo>
                <a:cubicBezTo>
                  <a:pt x="1040461" y="525780"/>
                  <a:pt x="1035531" y="517017"/>
                  <a:pt x="1029464" y="509016"/>
                </a:cubicBezTo>
                <a:cubicBezTo>
                  <a:pt x="1026241" y="504825"/>
                  <a:pt x="1025387" y="496443"/>
                  <a:pt x="1017613" y="498348"/>
                </a:cubicBezTo>
                <a:cubicBezTo>
                  <a:pt x="1009840" y="500253"/>
                  <a:pt x="1013537" y="507206"/>
                  <a:pt x="1011736" y="511778"/>
                </a:cubicBezTo>
                <a:cubicBezTo>
                  <a:pt x="1006588" y="525415"/>
                  <a:pt x="1003393" y="539719"/>
                  <a:pt x="1002255" y="554260"/>
                </a:cubicBezTo>
                <a:cubicBezTo>
                  <a:pt x="1003488" y="561689"/>
                  <a:pt x="1004720" y="569119"/>
                  <a:pt x="1006048" y="576548"/>
                </a:cubicBezTo>
                <a:cubicBezTo>
                  <a:pt x="996567" y="575405"/>
                  <a:pt x="999696" y="567023"/>
                  <a:pt x="997705" y="561975"/>
                </a:cubicBezTo>
                <a:cubicBezTo>
                  <a:pt x="986641" y="560237"/>
                  <a:pt x="975464" y="564339"/>
                  <a:pt x="968126" y="572834"/>
                </a:cubicBezTo>
                <a:cubicBezTo>
                  <a:pt x="959120" y="582359"/>
                  <a:pt x="931912" y="588264"/>
                  <a:pt x="913141" y="588264"/>
                </a:cubicBezTo>
                <a:cubicBezTo>
                  <a:pt x="907585" y="588662"/>
                  <a:pt x="902018" y="587681"/>
                  <a:pt x="896929" y="585407"/>
                </a:cubicBezTo>
                <a:lnTo>
                  <a:pt x="893706" y="582454"/>
                </a:lnTo>
                <a:cubicBezTo>
                  <a:pt x="886880" y="585692"/>
                  <a:pt x="881382" y="592836"/>
                  <a:pt x="872091" y="587502"/>
                </a:cubicBezTo>
                <a:cubicBezTo>
                  <a:pt x="868489" y="585311"/>
                  <a:pt x="866213" y="589407"/>
                  <a:pt x="865455" y="593122"/>
                </a:cubicBezTo>
                <a:lnTo>
                  <a:pt x="866877" y="600932"/>
                </a:lnTo>
                <a:cubicBezTo>
                  <a:pt x="864309" y="607426"/>
                  <a:pt x="858267" y="611868"/>
                  <a:pt x="851329" y="612362"/>
                </a:cubicBezTo>
                <a:cubicBezTo>
                  <a:pt x="838531" y="607124"/>
                  <a:pt x="832369" y="611315"/>
                  <a:pt x="833791" y="625221"/>
                </a:cubicBezTo>
                <a:cubicBezTo>
                  <a:pt x="835083" y="631530"/>
                  <a:pt x="833443" y="638087"/>
                  <a:pt x="829335" y="643033"/>
                </a:cubicBezTo>
                <a:cubicBezTo>
                  <a:pt x="825922" y="643033"/>
                  <a:pt x="821940" y="643795"/>
                  <a:pt x="819855" y="640747"/>
                </a:cubicBezTo>
                <a:cubicBezTo>
                  <a:pt x="810943" y="628364"/>
                  <a:pt x="799472" y="631222"/>
                  <a:pt x="790087" y="637985"/>
                </a:cubicBezTo>
                <a:cubicBezTo>
                  <a:pt x="780701" y="644747"/>
                  <a:pt x="781649" y="637985"/>
                  <a:pt x="780606" y="633032"/>
                </a:cubicBezTo>
                <a:cubicBezTo>
                  <a:pt x="784505" y="633508"/>
                  <a:pt x="788049" y="630719"/>
                  <a:pt x="788523" y="626803"/>
                </a:cubicBezTo>
                <a:cubicBezTo>
                  <a:pt x="788606" y="626118"/>
                  <a:pt x="788590" y="625425"/>
                  <a:pt x="788475" y="624745"/>
                </a:cubicBezTo>
                <a:cubicBezTo>
                  <a:pt x="788521" y="624015"/>
                  <a:pt x="788521" y="623284"/>
                  <a:pt x="788475" y="622554"/>
                </a:cubicBezTo>
                <a:cubicBezTo>
                  <a:pt x="789897" y="604742"/>
                  <a:pt x="776720" y="608648"/>
                  <a:pt x="766765" y="607790"/>
                </a:cubicBezTo>
                <a:lnTo>
                  <a:pt x="754725" y="607790"/>
                </a:lnTo>
                <a:cubicBezTo>
                  <a:pt x="750130" y="608119"/>
                  <a:pt x="745584" y="608949"/>
                  <a:pt x="741168" y="610267"/>
                </a:cubicBezTo>
                <a:cubicBezTo>
                  <a:pt x="727422" y="615791"/>
                  <a:pt x="717563" y="614363"/>
                  <a:pt x="717089" y="597027"/>
                </a:cubicBezTo>
                <a:cubicBezTo>
                  <a:pt x="717089" y="583597"/>
                  <a:pt x="700498" y="589788"/>
                  <a:pt x="696801" y="577977"/>
                </a:cubicBezTo>
                <a:cubicBezTo>
                  <a:pt x="693103" y="566166"/>
                  <a:pt x="677745" y="564452"/>
                  <a:pt x="673100" y="551117"/>
                </a:cubicBezTo>
                <a:cubicBezTo>
                  <a:pt x="671488" y="546545"/>
                  <a:pt x="663620" y="548735"/>
                  <a:pt x="660396" y="554260"/>
                </a:cubicBezTo>
                <a:cubicBezTo>
                  <a:pt x="657173" y="559784"/>
                  <a:pt x="653571" y="565690"/>
                  <a:pt x="645228" y="562070"/>
                </a:cubicBezTo>
                <a:cubicBezTo>
                  <a:pt x="637806" y="559303"/>
                  <a:pt x="633252" y="551771"/>
                  <a:pt x="634231" y="543878"/>
                </a:cubicBezTo>
                <a:cubicBezTo>
                  <a:pt x="633867" y="537337"/>
                  <a:pt x="635070" y="530804"/>
                  <a:pt x="637739" y="524828"/>
                </a:cubicBezTo>
                <a:cubicBezTo>
                  <a:pt x="639824" y="521113"/>
                  <a:pt x="641057" y="516826"/>
                  <a:pt x="637739" y="513493"/>
                </a:cubicBezTo>
                <a:cubicBezTo>
                  <a:pt x="632619" y="508730"/>
                  <a:pt x="629301" y="513969"/>
                  <a:pt x="625699" y="516446"/>
                </a:cubicBezTo>
                <a:cubicBezTo>
                  <a:pt x="605667" y="531622"/>
                  <a:pt x="577904" y="531071"/>
                  <a:pt x="558483" y="515112"/>
                </a:cubicBezTo>
                <a:cubicBezTo>
                  <a:pt x="553554" y="510635"/>
                  <a:pt x="549003" y="506921"/>
                  <a:pt x="556872" y="501396"/>
                </a:cubicBezTo>
                <a:cubicBezTo>
                  <a:pt x="553364" y="488537"/>
                  <a:pt x="546917" y="482918"/>
                  <a:pt x="532413" y="487775"/>
                </a:cubicBezTo>
                <a:cubicBezTo>
                  <a:pt x="521488" y="491605"/>
                  <a:pt x="509342" y="488404"/>
                  <a:pt x="501697" y="479679"/>
                </a:cubicBezTo>
                <a:cubicBezTo>
                  <a:pt x="493259" y="469392"/>
                  <a:pt x="481598" y="470821"/>
                  <a:pt x="471360" y="468725"/>
                </a:cubicBezTo>
                <a:cubicBezTo>
                  <a:pt x="463207" y="467011"/>
                  <a:pt x="458846" y="475202"/>
                  <a:pt x="455338" y="482346"/>
                </a:cubicBezTo>
                <a:cubicBezTo>
                  <a:pt x="451830" y="489490"/>
                  <a:pt x="451925" y="500634"/>
                  <a:pt x="442255" y="497872"/>
                </a:cubicBezTo>
                <a:cubicBezTo>
                  <a:pt x="430879" y="494633"/>
                  <a:pt x="414573" y="500063"/>
                  <a:pt x="409074" y="483489"/>
                </a:cubicBezTo>
                <a:cubicBezTo>
                  <a:pt x="407774" y="477744"/>
                  <a:pt x="402086" y="474144"/>
                  <a:pt x="396368" y="475450"/>
                </a:cubicBezTo>
                <a:cubicBezTo>
                  <a:pt x="395583" y="475629"/>
                  <a:pt x="394820" y="475898"/>
                  <a:pt x="394095" y="476250"/>
                </a:cubicBezTo>
                <a:cubicBezTo>
                  <a:pt x="384046" y="478631"/>
                  <a:pt x="380065" y="473393"/>
                  <a:pt x="378832" y="464344"/>
                </a:cubicBezTo>
                <a:cubicBezTo>
                  <a:pt x="377557" y="465741"/>
                  <a:pt x="376355" y="467204"/>
                  <a:pt x="375230" y="468725"/>
                </a:cubicBezTo>
                <a:cubicBezTo>
                  <a:pt x="374067" y="470311"/>
                  <a:pt x="372257" y="471290"/>
                  <a:pt x="370300" y="471392"/>
                </a:cubicBezTo>
                <a:lnTo>
                  <a:pt x="370300" y="471392"/>
                </a:lnTo>
                <a:cubicBezTo>
                  <a:pt x="370284" y="474079"/>
                  <a:pt x="368787" y="476537"/>
                  <a:pt x="366413" y="477774"/>
                </a:cubicBezTo>
                <a:cubicBezTo>
                  <a:pt x="359990" y="485989"/>
                  <a:pt x="352460" y="493266"/>
                  <a:pt x="344039" y="499396"/>
                </a:cubicBezTo>
                <a:cubicBezTo>
                  <a:pt x="331051" y="508921"/>
                  <a:pt x="321950" y="507492"/>
                  <a:pt x="315599" y="492443"/>
                </a:cubicBezTo>
                <a:cubicBezTo>
                  <a:pt x="313513" y="487585"/>
                  <a:pt x="310953" y="481489"/>
                  <a:pt x="304981" y="482251"/>
                </a:cubicBezTo>
                <a:cubicBezTo>
                  <a:pt x="292656" y="483870"/>
                  <a:pt x="283081" y="475774"/>
                  <a:pt x="271800" y="474345"/>
                </a:cubicBezTo>
                <a:cubicBezTo>
                  <a:pt x="268292" y="464820"/>
                  <a:pt x="260329" y="469106"/>
                  <a:pt x="253977" y="468440"/>
                </a:cubicBezTo>
                <a:cubicBezTo>
                  <a:pt x="250297" y="459494"/>
                  <a:pt x="240098" y="455239"/>
                  <a:pt x="231194" y="458935"/>
                </a:cubicBezTo>
                <a:cubicBezTo>
                  <a:pt x="229079" y="459813"/>
                  <a:pt x="227156" y="461101"/>
                  <a:pt x="225536" y="462725"/>
                </a:cubicBezTo>
                <a:cubicBezTo>
                  <a:pt x="222532" y="464019"/>
                  <a:pt x="219321" y="464761"/>
                  <a:pt x="216056" y="464915"/>
                </a:cubicBezTo>
                <a:lnTo>
                  <a:pt x="216056" y="464915"/>
                </a:lnTo>
                <a:lnTo>
                  <a:pt x="216056" y="464915"/>
                </a:lnTo>
                <a:lnTo>
                  <a:pt x="198517" y="464915"/>
                </a:lnTo>
                <a:cubicBezTo>
                  <a:pt x="187330" y="476250"/>
                  <a:pt x="171878" y="476250"/>
                  <a:pt x="158890" y="481679"/>
                </a:cubicBezTo>
                <a:cubicBezTo>
                  <a:pt x="155382" y="489966"/>
                  <a:pt x="151779" y="498158"/>
                  <a:pt x="148272" y="506444"/>
                </a:cubicBezTo>
                <a:lnTo>
                  <a:pt x="148272" y="506444"/>
                </a:lnTo>
                <a:cubicBezTo>
                  <a:pt x="146850" y="510254"/>
                  <a:pt x="145807" y="515207"/>
                  <a:pt x="140308" y="510064"/>
                </a:cubicBezTo>
                <a:lnTo>
                  <a:pt x="122296" y="498443"/>
                </a:lnTo>
                <a:cubicBezTo>
                  <a:pt x="93570" y="497110"/>
                  <a:pt x="86839" y="490538"/>
                  <a:pt x="79919" y="457200"/>
                </a:cubicBezTo>
                <a:cubicBezTo>
                  <a:pt x="79056" y="457247"/>
                  <a:pt x="78218" y="456896"/>
                  <a:pt x="77644" y="456248"/>
                </a:cubicBezTo>
                <a:cubicBezTo>
                  <a:pt x="69301" y="456248"/>
                  <a:pt x="68163" y="448723"/>
                  <a:pt x="65793" y="443008"/>
                </a:cubicBezTo>
                <a:cubicBezTo>
                  <a:pt x="63906" y="434699"/>
                  <a:pt x="55673" y="429500"/>
                  <a:pt x="47404" y="431396"/>
                </a:cubicBezTo>
                <a:cubicBezTo>
                  <a:pt x="46082" y="431699"/>
                  <a:pt x="44806" y="432177"/>
                  <a:pt x="43609" y="432816"/>
                </a:cubicBezTo>
                <a:cubicBezTo>
                  <a:pt x="31380" y="437769"/>
                  <a:pt x="27303" y="432816"/>
                  <a:pt x="28062" y="421291"/>
                </a:cubicBezTo>
                <a:lnTo>
                  <a:pt x="28441" y="421291"/>
                </a:lnTo>
                <a:cubicBezTo>
                  <a:pt x="10144" y="410432"/>
                  <a:pt x="28441" y="397669"/>
                  <a:pt x="26545" y="385858"/>
                </a:cubicBezTo>
                <a:cubicBezTo>
                  <a:pt x="18691" y="373828"/>
                  <a:pt x="19378" y="358098"/>
                  <a:pt x="28251" y="346805"/>
                </a:cubicBezTo>
                <a:cubicBezTo>
                  <a:pt x="33784" y="338489"/>
                  <a:pt x="31725" y="327259"/>
                  <a:pt x="23606" y="321469"/>
                </a:cubicBezTo>
                <a:cubicBezTo>
                  <a:pt x="9956" y="311619"/>
                  <a:pt x="2726" y="295084"/>
                  <a:pt x="4740" y="278321"/>
                </a:cubicBezTo>
                <a:cubicBezTo>
                  <a:pt x="4740" y="274130"/>
                  <a:pt x="1612" y="269748"/>
                  <a:pt x="0" y="265367"/>
                </a:cubicBezTo>
                <a:lnTo>
                  <a:pt x="0" y="251269"/>
                </a:lnTo>
                <a:cubicBezTo>
                  <a:pt x="16875" y="250127"/>
                  <a:pt x="28441" y="235839"/>
                  <a:pt x="44083" y="232219"/>
                </a:cubicBezTo>
                <a:cubicBezTo>
                  <a:pt x="46858" y="228325"/>
                  <a:pt x="51266" y="225935"/>
                  <a:pt x="56028" y="225743"/>
                </a:cubicBezTo>
                <a:cubicBezTo>
                  <a:pt x="79445" y="206693"/>
                  <a:pt x="106464" y="194786"/>
                  <a:pt x="131871" y="180213"/>
                </a:cubicBezTo>
                <a:cubicBezTo>
                  <a:pt x="137464" y="177070"/>
                  <a:pt x="142773" y="173546"/>
                  <a:pt x="148177" y="170212"/>
                </a:cubicBezTo>
                <a:lnTo>
                  <a:pt x="168559" y="158972"/>
                </a:lnTo>
                <a:cubicBezTo>
                  <a:pt x="168847" y="158086"/>
                  <a:pt x="169561" y="157405"/>
                  <a:pt x="170455" y="157163"/>
                </a:cubicBezTo>
                <a:lnTo>
                  <a:pt x="175290" y="152019"/>
                </a:lnTo>
                <a:lnTo>
                  <a:pt x="183917" y="146971"/>
                </a:lnTo>
                <a:lnTo>
                  <a:pt x="185055" y="146304"/>
                </a:lnTo>
                <a:cubicBezTo>
                  <a:pt x="188547" y="141589"/>
                  <a:pt x="193473" y="138145"/>
                  <a:pt x="199086" y="136493"/>
                </a:cubicBezTo>
                <a:lnTo>
                  <a:pt x="199560" y="136493"/>
                </a:lnTo>
                <a:lnTo>
                  <a:pt x="203162" y="133541"/>
                </a:lnTo>
                <a:lnTo>
                  <a:pt x="203162" y="133541"/>
                </a:lnTo>
                <a:lnTo>
                  <a:pt x="207334" y="131064"/>
                </a:lnTo>
                <a:cubicBezTo>
                  <a:pt x="215582" y="125635"/>
                  <a:pt x="221839" y="116396"/>
                  <a:pt x="233310" y="117062"/>
                </a:cubicBezTo>
                <a:cubicBezTo>
                  <a:pt x="243359" y="107537"/>
                  <a:pt x="257390" y="111062"/>
                  <a:pt x="269050" y="105918"/>
                </a:cubicBezTo>
                <a:cubicBezTo>
                  <a:pt x="288011" y="97727"/>
                  <a:pt x="306972" y="91631"/>
                  <a:pt x="325932" y="85058"/>
                </a:cubicBezTo>
                <a:cubicBezTo>
                  <a:pt x="330483" y="83439"/>
                  <a:pt x="335412" y="77438"/>
                  <a:pt x="340058" y="82677"/>
                </a:cubicBezTo>
                <a:cubicBezTo>
                  <a:pt x="344581" y="87478"/>
                  <a:pt x="346303" y="94292"/>
                  <a:pt x="344608" y="100679"/>
                </a:cubicBezTo>
                <a:cubicBezTo>
                  <a:pt x="337308" y="121634"/>
                  <a:pt x="343565" y="140684"/>
                  <a:pt x="352098" y="159449"/>
                </a:cubicBezTo>
                <a:cubicBezTo>
                  <a:pt x="361578" y="158020"/>
                  <a:pt x="369636" y="165449"/>
                  <a:pt x="378927" y="165926"/>
                </a:cubicBezTo>
                <a:cubicBezTo>
                  <a:pt x="391536" y="166688"/>
                  <a:pt x="402343" y="166402"/>
                  <a:pt x="401395" y="148019"/>
                </a:cubicBezTo>
                <a:cubicBezTo>
                  <a:pt x="400542" y="134398"/>
                  <a:pt x="425001" y="122968"/>
                  <a:pt x="439316" y="127159"/>
                </a:cubicBezTo>
                <a:cubicBezTo>
                  <a:pt x="459794" y="133255"/>
                  <a:pt x="477237" y="148400"/>
                  <a:pt x="499421" y="149543"/>
                </a:cubicBezTo>
                <a:cubicBezTo>
                  <a:pt x="509565" y="150114"/>
                  <a:pt x="512883" y="159068"/>
                  <a:pt x="514495" y="168593"/>
                </a:cubicBezTo>
                <a:cubicBezTo>
                  <a:pt x="517055" y="183833"/>
                  <a:pt x="521510" y="196501"/>
                  <a:pt x="541703" y="187643"/>
                </a:cubicBezTo>
                <a:cubicBezTo>
                  <a:pt x="548055" y="184976"/>
                  <a:pt x="553933" y="193358"/>
                  <a:pt x="561802" y="190214"/>
                </a:cubicBezTo>
                <a:cubicBezTo>
                  <a:pt x="592074" y="178279"/>
                  <a:pt x="620588" y="162257"/>
                  <a:pt x="646555" y="142589"/>
                </a:cubicBezTo>
                <a:cubicBezTo>
                  <a:pt x="664094" y="129159"/>
                  <a:pt x="679073" y="112871"/>
                  <a:pt x="697275" y="100584"/>
                </a:cubicBezTo>
                <a:cubicBezTo>
                  <a:pt x="692855" y="96554"/>
                  <a:pt x="692523" y="89687"/>
                  <a:pt x="696534" y="85246"/>
                </a:cubicBezTo>
                <a:cubicBezTo>
                  <a:pt x="697514" y="84162"/>
                  <a:pt x="698701" y="83288"/>
                  <a:pt x="700024" y="82677"/>
                </a:cubicBezTo>
                <a:cubicBezTo>
                  <a:pt x="709613" y="74972"/>
                  <a:pt x="723236" y="74972"/>
                  <a:pt x="732826" y="82677"/>
                </a:cubicBezTo>
                <a:cubicBezTo>
                  <a:pt x="739365" y="88503"/>
                  <a:pt x="747423" y="92336"/>
                  <a:pt x="756052" y="93726"/>
                </a:cubicBezTo>
                <a:cubicBezTo>
                  <a:pt x="762515" y="95649"/>
                  <a:pt x="769460" y="92998"/>
                  <a:pt x="773022" y="87249"/>
                </a:cubicBezTo>
                <a:cubicBezTo>
                  <a:pt x="777324" y="81124"/>
                  <a:pt x="775978" y="72669"/>
                  <a:pt x="769989" y="68199"/>
                </a:cubicBezTo>
                <a:cubicBezTo>
                  <a:pt x="756527" y="59627"/>
                  <a:pt x="763163" y="45911"/>
                  <a:pt x="759750" y="34957"/>
                </a:cubicBezTo>
                <a:cubicBezTo>
                  <a:pt x="758999" y="32273"/>
                  <a:pt x="760557" y="29485"/>
                  <a:pt x="763228" y="28731"/>
                </a:cubicBezTo>
                <a:cubicBezTo>
                  <a:pt x="763854" y="28554"/>
                  <a:pt x="764508" y="28501"/>
                  <a:pt x="765154" y="28575"/>
                </a:cubicBezTo>
                <a:cubicBezTo>
                  <a:pt x="776195" y="27737"/>
                  <a:pt x="786609" y="23093"/>
                  <a:pt x="794637" y="15431"/>
                </a:cubicBezTo>
                <a:cubicBezTo>
                  <a:pt x="800806" y="9335"/>
                  <a:pt x="810441" y="8572"/>
                  <a:pt x="817485" y="13621"/>
                </a:cubicBezTo>
                <a:cubicBezTo>
                  <a:pt x="824785" y="20098"/>
                  <a:pt x="818433" y="26384"/>
                  <a:pt x="815399" y="32671"/>
                </a:cubicBezTo>
                <a:cubicBezTo>
                  <a:pt x="813124" y="36923"/>
                  <a:pt x="813124" y="42039"/>
                  <a:pt x="815399" y="46292"/>
                </a:cubicBezTo>
                <a:cubicBezTo>
                  <a:pt x="818812" y="51911"/>
                  <a:pt x="823552" y="48101"/>
                  <a:pt x="827818" y="46292"/>
                </a:cubicBezTo>
                <a:cubicBezTo>
                  <a:pt x="836506" y="44260"/>
                  <a:pt x="845640" y="45767"/>
                  <a:pt x="853225" y="50483"/>
                </a:cubicBezTo>
                <a:cubicBezTo>
                  <a:pt x="859767" y="53245"/>
                  <a:pt x="867635" y="56483"/>
                  <a:pt x="866782" y="43529"/>
                </a:cubicBezTo>
                <a:cubicBezTo>
                  <a:pt x="866308" y="36576"/>
                  <a:pt x="871238" y="33147"/>
                  <a:pt x="876262" y="29813"/>
                </a:cubicBezTo>
                <a:cubicBezTo>
                  <a:pt x="887956" y="22090"/>
                  <a:pt x="897852" y="11921"/>
                  <a:pt x="905272" y="0"/>
                </a:cubicBezTo>
                <a:lnTo>
                  <a:pt x="922905" y="0"/>
                </a:lnTo>
                <a:cubicBezTo>
                  <a:pt x="936595" y="11661"/>
                  <a:pt x="941881" y="30496"/>
                  <a:pt x="936273" y="47625"/>
                </a:cubicBezTo>
                <a:cubicBezTo>
                  <a:pt x="933144" y="54673"/>
                  <a:pt x="928973" y="50864"/>
                  <a:pt x="925276" y="48768"/>
                </a:cubicBezTo>
                <a:cubicBezTo>
                  <a:pt x="921578" y="46673"/>
                  <a:pt x="919398" y="44482"/>
                  <a:pt x="915795" y="48006"/>
                </a:cubicBezTo>
                <a:cubicBezTo>
                  <a:pt x="912193" y="51530"/>
                  <a:pt x="911908" y="52578"/>
                  <a:pt x="913520" y="55721"/>
                </a:cubicBezTo>
                <a:cubicBezTo>
                  <a:pt x="915423" y="59056"/>
                  <a:pt x="919267" y="60756"/>
                  <a:pt x="923000" y="59912"/>
                </a:cubicBezTo>
                <a:cubicBezTo>
                  <a:pt x="929352" y="60704"/>
                  <a:pt x="935798" y="60218"/>
                  <a:pt x="941961" y="58484"/>
                </a:cubicBezTo>
                <a:cubicBezTo>
                  <a:pt x="950114" y="54052"/>
                  <a:pt x="960248" y="56187"/>
                  <a:pt x="965946" y="63532"/>
                </a:cubicBezTo>
                <a:cubicBezTo>
                  <a:pt x="973720" y="73819"/>
                  <a:pt x="980261" y="66770"/>
                  <a:pt x="983674" y="62008"/>
                </a:cubicBezTo>
                <a:cubicBezTo>
                  <a:pt x="993534" y="47625"/>
                  <a:pt x="1009745" y="38100"/>
                  <a:pt x="1010882" y="18098"/>
                </a:cubicBezTo>
                <a:cubicBezTo>
                  <a:pt x="1010882" y="10192"/>
                  <a:pt x="1015812" y="8573"/>
                  <a:pt x="1021311" y="13621"/>
                </a:cubicBezTo>
                <a:cubicBezTo>
                  <a:pt x="1032877" y="23146"/>
                  <a:pt x="1045865" y="31623"/>
                  <a:pt x="1040840" y="51721"/>
                </a:cubicBezTo>
                <a:cubicBezTo>
                  <a:pt x="1037238" y="65913"/>
                  <a:pt x="1035247" y="82106"/>
                  <a:pt x="1051363" y="92964"/>
                </a:cubicBezTo>
                <a:cubicBezTo>
                  <a:pt x="1054966" y="95441"/>
                  <a:pt x="1056009" y="102489"/>
                  <a:pt x="1057431" y="107347"/>
                </a:cubicBezTo>
                <a:cubicBezTo>
                  <a:pt x="1059023" y="118065"/>
                  <a:pt x="1068959" y="125459"/>
                  <a:pt x="1079624" y="123861"/>
                </a:cubicBezTo>
                <a:cubicBezTo>
                  <a:pt x="1081112" y="123638"/>
                  <a:pt x="1082572" y="123242"/>
                  <a:pt x="1083975" y="122682"/>
                </a:cubicBezTo>
                <a:cubicBezTo>
                  <a:pt x="1100566" y="119158"/>
                  <a:pt x="1103694" y="123349"/>
                  <a:pt x="1097532" y="140208"/>
                </a:cubicBezTo>
                <a:cubicBezTo>
                  <a:pt x="1095541" y="145733"/>
                  <a:pt x="1094499" y="149733"/>
                  <a:pt x="1098860" y="154686"/>
                </a:cubicBezTo>
                <a:cubicBezTo>
                  <a:pt x="1132704" y="154686"/>
                  <a:pt x="1166264" y="154686"/>
                  <a:pt x="1197739" y="137827"/>
                </a:cubicBezTo>
                <a:cubicBezTo>
                  <a:pt x="1215372" y="128302"/>
                  <a:pt x="1223336" y="133636"/>
                  <a:pt x="1227507" y="154210"/>
                </a:cubicBezTo>
                <a:cubicBezTo>
                  <a:pt x="1231204" y="173260"/>
                  <a:pt x="1235660" y="189738"/>
                  <a:pt x="1259266" y="191167"/>
                </a:cubicBezTo>
                <a:cubicBezTo>
                  <a:pt x="1263086" y="192240"/>
                  <a:pt x="1266433" y="194593"/>
                  <a:pt x="1268746" y="197834"/>
                </a:cubicBezTo>
                <a:cubicBezTo>
                  <a:pt x="1275051" y="206131"/>
                  <a:pt x="1286398" y="208629"/>
                  <a:pt x="1295575" y="203740"/>
                </a:cubicBezTo>
                <a:cubicBezTo>
                  <a:pt x="1301501" y="201609"/>
                  <a:pt x="1308042" y="202094"/>
                  <a:pt x="1313588" y="205073"/>
                </a:cubicBezTo>
                <a:cubicBezTo>
                  <a:pt x="1322499" y="202787"/>
                  <a:pt x="1323068" y="203740"/>
                  <a:pt x="1323637" y="216408"/>
                </a:cubicBezTo>
                <a:lnTo>
                  <a:pt x="1323637" y="216408"/>
                </a:lnTo>
                <a:cubicBezTo>
                  <a:pt x="1323637" y="222028"/>
                  <a:pt x="1326765" y="223361"/>
                  <a:pt x="1331411" y="223076"/>
                </a:cubicBezTo>
                <a:cubicBezTo>
                  <a:pt x="1337326" y="222023"/>
                  <a:pt x="1343261" y="224852"/>
                  <a:pt x="1346200" y="230124"/>
                </a:cubicBezTo>
                <a:cubicBezTo>
                  <a:pt x="1346200" y="231458"/>
                  <a:pt x="1345442" y="232696"/>
                  <a:pt x="1344968" y="234029"/>
                </a:cubicBezTo>
                <a:cubicBezTo>
                  <a:pt x="1347120" y="244216"/>
                  <a:pt x="1348362" y="254577"/>
                  <a:pt x="1348665" y="264986"/>
                </a:cubicBezTo>
                <a:close/>
              </a:path>
            </a:pathLst>
          </a:custGeom>
          <a:solidFill>
            <a:srgbClr val="54AA6D"/>
          </a:solidFill>
          <a:ln w="9458" cap="flat">
            <a:noFill/>
            <a:prstDash val="solid"/>
            <a:miter/>
          </a:ln>
        </p:spPr>
        <p:txBody>
          <a:bodyPr rtlCol="0" anchor="ctr"/>
          <a:lstStyle/>
          <a:p>
            <a:endParaRPr lang="nl-BE"/>
          </a:p>
        </p:txBody>
      </p:sp>
      <p:sp>
        <p:nvSpPr>
          <p:cNvPr id="108" name="Graphic 101">
            <a:extLst>
              <a:ext uri="{FF2B5EF4-FFF2-40B4-BE49-F238E27FC236}">
                <a16:creationId xmlns:a16="http://schemas.microsoft.com/office/drawing/2014/main" id="{9F76895A-B7E2-3748-A432-C1948187A483}"/>
              </a:ext>
            </a:extLst>
          </p:cNvPr>
          <p:cNvSpPr/>
          <p:nvPr/>
        </p:nvSpPr>
        <p:spPr>
          <a:xfrm>
            <a:off x="1945336" y="3343440"/>
            <a:ext cx="1077952" cy="712679"/>
          </a:xfrm>
          <a:custGeom>
            <a:avLst/>
            <a:gdLst>
              <a:gd name="connsiteX0" fmla="*/ 1049178 w 1077952"/>
              <a:gd name="connsiteY0" fmla="*/ 178179 h 712679"/>
              <a:gd name="connsiteX1" fmla="*/ 1028345 w 1077952"/>
              <a:gd name="connsiteY1" fmla="*/ 174197 h 712679"/>
              <a:gd name="connsiteX2" fmla="*/ 1014331 w 1077952"/>
              <a:gd name="connsiteY2" fmla="*/ 175903 h 712679"/>
              <a:gd name="connsiteX3" fmla="*/ 988385 w 1077952"/>
              <a:gd name="connsiteY3" fmla="*/ 172205 h 712679"/>
              <a:gd name="connsiteX4" fmla="*/ 982609 w 1077952"/>
              <a:gd name="connsiteY4" fmla="*/ 166895 h 712679"/>
              <a:gd name="connsiteX5" fmla="*/ 980336 w 1077952"/>
              <a:gd name="connsiteY5" fmla="*/ 164714 h 712679"/>
              <a:gd name="connsiteX6" fmla="*/ 973234 w 1077952"/>
              <a:gd name="connsiteY6" fmla="*/ 136930 h 712679"/>
              <a:gd name="connsiteX7" fmla="*/ 983271 w 1077952"/>
              <a:gd name="connsiteY7" fmla="*/ 130007 h 712679"/>
              <a:gd name="connsiteX8" fmla="*/ 989711 w 1077952"/>
              <a:gd name="connsiteY8" fmla="*/ 123559 h 712679"/>
              <a:gd name="connsiteX9" fmla="*/ 993309 w 1077952"/>
              <a:gd name="connsiteY9" fmla="*/ 118059 h 712679"/>
              <a:gd name="connsiteX10" fmla="*/ 1040655 w 1077952"/>
              <a:gd name="connsiteY10" fmla="*/ 34991 h 712679"/>
              <a:gd name="connsiteX11" fmla="*/ 1036394 w 1077952"/>
              <a:gd name="connsiteY11" fmla="*/ 2655 h 712679"/>
              <a:gd name="connsiteX12" fmla="*/ 1028156 w 1077952"/>
              <a:gd name="connsiteY12" fmla="*/ 948 h 712679"/>
              <a:gd name="connsiteX13" fmla="*/ 1006471 w 1077952"/>
              <a:gd name="connsiteY13" fmla="*/ 0 h 712679"/>
              <a:gd name="connsiteX14" fmla="*/ 998517 w 1077952"/>
              <a:gd name="connsiteY14" fmla="*/ 2655 h 712679"/>
              <a:gd name="connsiteX15" fmla="*/ 963670 w 1077952"/>
              <a:gd name="connsiteY15" fmla="*/ 38310 h 712679"/>
              <a:gd name="connsiteX16" fmla="*/ 898805 w 1077952"/>
              <a:gd name="connsiteY16" fmla="*/ 12043 h 712679"/>
              <a:gd name="connsiteX17" fmla="*/ 812351 w 1077952"/>
              <a:gd name="connsiteY17" fmla="*/ 45801 h 712679"/>
              <a:gd name="connsiteX18" fmla="*/ 772295 w 1077952"/>
              <a:gd name="connsiteY18" fmla="*/ 45232 h 712679"/>
              <a:gd name="connsiteX19" fmla="*/ 699666 w 1077952"/>
              <a:gd name="connsiteY19" fmla="*/ 41344 h 712679"/>
              <a:gd name="connsiteX20" fmla="*/ 670500 w 1077952"/>
              <a:gd name="connsiteY20" fmla="*/ 48362 h 712679"/>
              <a:gd name="connsiteX21" fmla="*/ 602416 w 1077952"/>
              <a:gd name="connsiteY21" fmla="*/ 57844 h 712679"/>
              <a:gd name="connsiteX22" fmla="*/ 569179 w 1077952"/>
              <a:gd name="connsiteY22" fmla="*/ 68275 h 712679"/>
              <a:gd name="connsiteX23" fmla="*/ 494182 w 1077952"/>
              <a:gd name="connsiteY23" fmla="*/ 69129 h 712679"/>
              <a:gd name="connsiteX24" fmla="*/ 421742 w 1077952"/>
              <a:gd name="connsiteY24" fmla="*/ 59646 h 712679"/>
              <a:gd name="connsiteX25" fmla="*/ 331973 w 1077952"/>
              <a:gd name="connsiteY25" fmla="*/ 9293 h 712679"/>
              <a:gd name="connsiteX26" fmla="*/ 298357 w 1077952"/>
              <a:gd name="connsiteY26" fmla="*/ 12991 h 712679"/>
              <a:gd name="connsiteX27" fmla="*/ 240405 w 1077952"/>
              <a:gd name="connsiteY27" fmla="*/ 86387 h 712679"/>
              <a:gd name="connsiteX28" fmla="*/ 222887 w 1077952"/>
              <a:gd name="connsiteY28" fmla="*/ 131050 h 712679"/>
              <a:gd name="connsiteX29" fmla="*/ 187187 w 1077952"/>
              <a:gd name="connsiteY29" fmla="*/ 165188 h 712679"/>
              <a:gd name="connsiteX30" fmla="*/ 167207 w 1077952"/>
              <a:gd name="connsiteY30" fmla="*/ 180360 h 712679"/>
              <a:gd name="connsiteX31" fmla="*/ 154613 w 1077952"/>
              <a:gd name="connsiteY31" fmla="*/ 224075 h 712679"/>
              <a:gd name="connsiteX32" fmla="*/ 142871 w 1077952"/>
              <a:gd name="connsiteY32" fmla="*/ 296333 h 712679"/>
              <a:gd name="connsiteX33" fmla="*/ 92684 w 1077952"/>
              <a:gd name="connsiteY33" fmla="*/ 364229 h 712679"/>
              <a:gd name="connsiteX34" fmla="*/ 49599 w 1077952"/>
              <a:gd name="connsiteY34" fmla="*/ 365367 h 712679"/>
              <a:gd name="connsiteX35" fmla="*/ 30660 w 1077952"/>
              <a:gd name="connsiteY35" fmla="*/ 392772 h 712679"/>
              <a:gd name="connsiteX36" fmla="*/ 41550 w 1077952"/>
              <a:gd name="connsiteY36" fmla="*/ 415720 h 712679"/>
              <a:gd name="connsiteX37" fmla="*/ 8312 w 1077952"/>
              <a:gd name="connsiteY37" fmla="*/ 420936 h 712679"/>
              <a:gd name="connsiteX38" fmla="*/ 11627 w 1077952"/>
              <a:gd name="connsiteY38" fmla="*/ 449384 h 712679"/>
              <a:gd name="connsiteX39" fmla="*/ 149784 w 1077952"/>
              <a:gd name="connsiteY39" fmla="*/ 452039 h 712679"/>
              <a:gd name="connsiteX40" fmla="*/ 174404 w 1077952"/>
              <a:gd name="connsiteY40" fmla="*/ 446065 h 712679"/>
              <a:gd name="connsiteX41" fmla="*/ 174972 w 1077952"/>
              <a:gd name="connsiteY41" fmla="*/ 469297 h 712679"/>
              <a:gd name="connsiteX42" fmla="*/ 167870 w 1077952"/>
              <a:gd name="connsiteY42" fmla="*/ 507797 h 712679"/>
              <a:gd name="connsiteX43" fmla="*/ 190502 w 1077952"/>
              <a:gd name="connsiteY43" fmla="*/ 544874 h 712679"/>
              <a:gd name="connsiteX44" fmla="*/ 221656 w 1077952"/>
              <a:gd name="connsiteY44" fmla="*/ 528943 h 712679"/>
              <a:gd name="connsiteX45" fmla="*/ 247791 w 1077952"/>
              <a:gd name="connsiteY45" fmla="*/ 522590 h 712679"/>
              <a:gd name="connsiteX46" fmla="*/ 297410 w 1077952"/>
              <a:gd name="connsiteY46" fmla="*/ 579486 h 712679"/>
              <a:gd name="connsiteX47" fmla="*/ 339170 w 1077952"/>
              <a:gd name="connsiteY47" fmla="*/ 617891 h 712679"/>
              <a:gd name="connsiteX48" fmla="*/ 388505 w 1077952"/>
              <a:gd name="connsiteY48" fmla="*/ 644916 h 712679"/>
              <a:gd name="connsiteX49" fmla="*/ 416345 w 1077952"/>
              <a:gd name="connsiteY49" fmla="*/ 639890 h 712679"/>
              <a:gd name="connsiteX50" fmla="*/ 440965 w 1077952"/>
              <a:gd name="connsiteY50" fmla="*/ 639890 h 712679"/>
              <a:gd name="connsiteX51" fmla="*/ 485660 w 1077952"/>
              <a:gd name="connsiteY51" fmla="*/ 670235 h 712679"/>
              <a:gd name="connsiteX52" fmla="*/ 485660 w 1077952"/>
              <a:gd name="connsiteY52" fmla="*/ 670235 h 712679"/>
              <a:gd name="connsiteX53" fmla="*/ 469751 w 1077952"/>
              <a:gd name="connsiteY53" fmla="*/ 691571 h 712679"/>
              <a:gd name="connsiteX54" fmla="*/ 490110 w 1077952"/>
              <a:gd name="connsiteY54" fmla="*/ 701812 h 712679"/>
              <a:gd name="connsiteX55" fmla="*/ 551282 w 1077952"/>
              <a:gd name="connsiteY55" fmla="*/ 707502 h 712679"/>
              <a:gd name="connsiteX56" fmla="*/ 570978 w 1077952"/>
              <a:gd name="connsiteY56" fmla="*/ 712243 h 712679"/>
              <a:gd name="connsiteX57" fmla="*/ 580447 w 1077952"/>
              <a:gd name="connsiteY57" fmla="*/ 675735 h 712679"/>
              <a:gd name="connsiteX58" fmla="*/ 616336 w 1077952"/>
              <a:gd name="connsiteY58" fmla="*/ 649373 h 712679"/>
              <a:gd name="connsiteX59" fmla="*/ 648248 w 1077952"/>
              <a:gd name="connsiteY59" fmla="*/ 625856 h 712679"/>
              <a:gd name="connsiteX60" fmla="*/ 645502 w 1077952"/>
              <a:gd name="connsiteY60" fmla="*/ 609925 h 712679"/>
              <a:gd name="connsiteX61" fmla="*/ 659232 w 1077952"/>
              <a:gd name="connsiteY61" fmla="*/ 598356 h 712679"/>
              <a:gd name="connsiteX62" fmla="*/ 703359 w 1077952"/>
              <a:gd name="connsiteY62" fmla="*/ 588020 h 712679"/>
              <a:gd name="connsiteX63" fmla="*/ 710177 w 1077952"/>
              <a:gd name="connsiteY63" fmla="*/ 594089 h 712679"/>
              <a:gd name="connsiteX64" fmla="*/ 710177 w 1077952"/>
              <a:gd name="connsiteY64" fmla="*/ 594089 h 712679"/>
              <a:gd name="connsiteX65" fmla="*/ 856478 w 1077952"/>
              <a:gd name="connsiteY65" fmla="*/ 568391 h 712679"/>
              <a:gd name="connsiteX66" fmla="*/ 917270 w 1077952"/>
              <a:gd name="connsiteY66" fmla="*/ 546107 h 712679"/>
              <a:gd name="connsiteX67" fmla="*/ 934220 w 1077952"/>
              <a:gd name="connsiteY67" fmla="*/ 575977 h 712679"/>
              <a:gd name="connsiteX68" fmla="*/ 926550 w 1077952"/>
              <a:gd name="connsiteY68" fmla="*/ 530271 h 712679"/>
              <a:gd name="connsiteX69" fmla="*/ 945489 w 1077952"/>
              <a:gd name="connsiteY69" fmla="*/ 443409 h 712679"/>
              <a:gd name="connsiteX70" fmla="*/ 957610 w 1077952"/>
              <a:gd name="connsiteY70" fmla="*/ 415815 h 712679"/>
              <a:gd name="connsiteX71" fmla="*/ 981851 w 1077952"/>
              <a:gd name="connsiteY71" fmla="*/ 437625 h 712679"/>
              <a:gd name="connsiteX72" fmla="*/ 1023895 w 1077952"/>
              <a:gd name="connsiteY72" fmla="*/ 444073 h 712679"/>
              <a:gd name="connsiteX73" fmla="*/ 1025410 w 1077952"/>
              <a:gd name="connsiteY73" fmla="*/ 406901 h 712679"/>
              <a:gd name="connsiteX74" fmla="*/ 1033175 w 1077952"/>
              <a:gd name="connsiteY74" fmla="*/ 353988 h 712679"/>
              <a:gd name="connsiteX75" fmla="*/ 1049178 w 1077952"/>
              <a:gd name="connsiteY75" fmla="*/ 299368 h 712679"/>
              <a:gd name="connsiteX76" fmla="*/ 1056185 w 1077952"/>
              <a:gd name="connsiteY76" fmla="*/ 240765 h 712679"/>
              <a:gd name="connsiteX77" fmla="*/ 1049178 w 1077952"/>
              <a:gd name="connsiteY77" fmla="*/ 178179 h 71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077952" h="712679">
                <a:moveTo>
                  <a:pt x="1049178" y="178179"/>
                </a:moveTo>
                <a:lnTo>
                  <a:pt x="1028345" y="174197"/>
                </a:lnTo>
                <a:lnTo>
                  <a:pt x="1014331" y="175903"/>
                </a:lnTo>
                <a:cubicBezTo>
                  <a:pt x="1005553" y="178473"/>
                  <a:pt x="996093" y="177125"/>
                  <a:pt x="988385" y="172205"/>
                </a:cubicBezTo>
                <a:lnTo>
                  <a:pt x="982609" y="166895"/>
                </a:lnTo>
                <a:lnTo>
                  <a:pt x="980336" y="164714"/>
                </a:lnTo>
                <a:cubicBezTo>
                  <a:pt x="967079" y="158266"/>
                  <a:pt x="954106" y="151723"/>
                  <a:pt x="973234" y="136930"/>
                </a:cubicBezTo>
                <a:lnTo>
                  <a:pt x="983271" y="130007"/>
                </a:lnTo>
                <a:lnTo>
                  <a:pt x="989711" y="123559"/>
                </a:lnTo>
                <a:cubicBezTo>
                  <a:pt x="990298" y="121390"/>
                  <a:pt x="991557" y="119465"/>
                  <a:pt x="993309" y="118059"/>
                </a:cubicBezTo>
                <a:cubicBezTo>
                  <a:pt x="999199" y="85783"/>
                  <a:pt x="1015893" y="56482"/>
                  <a:pt x="1040655" y="34991"/>
                </a:cubicBezTo>
                <a:cubicBezTo>
                  <a:pt x="1058174" y="20293"/>
                  <a:pt x="1040655" y="12991"/>
                  <a:pt x="1036394" y="2655"/>
                </a:cubicBezTo>
                <a:lnTo>
                  <a:pt x="1028156" y="948"/>
                </a:lnTo>
                <a:lnTo>
                  <a:pt x="1006471" y="0"/>
                </a:lnTo>
                <a:lnTo>
                  <a:pt x="998517" y="2655"/>
                </a:lnTo>
                <a:cubicBezTo>
                  <a:pt x="1006471" y="33758"/>
                  <a:pt x="989048" y="44284"/>
                  <a:pt x="963670" y="38310"/>
                </a:cubicBezTo>
                <a:cubicBezTo>
                  <a:pt x="941417" y="32905"/>
                  <a:pt x="915755" y="32051"/>
                  <a:pt x="898805" y="12043"/>
                </a:cubicBezTo>
                <a:cubicBezTo>
                  <a:pt x="870397" y="23233"/>
                  <a:pt x="840948" y="33948"/>
                  <a:pt x="812351" y="45801"/>
                </a:cubicBezTo>
                <a:cubicBezTo>
                  <a:pt x="798431" y="51491"/>
                  <a:pt x="784795" y="57844"/>
                  <a:pt x="772295" y="45232"/>
                </a:cubicBezTo>
                <a:cubicBezTo>
                  <a:pt x="748906" y="21620"/>
                  <a:pt x="724949" y="29112"/>
                  <a:pt x="699666" y="41344"/>
                </a:cubicBezTo>
                <a:cubicBezTo>
                  <a:pt x="690197" y="45896"/>
                  <a:pt x="682432" y="56232"/>
                  <a:pt x="670500" y="48362"/>
                </a:cubicBezTo>
                <a:cubicBezTo>
                  <a:pt x="644744" y="31293"/>
                  <a:pt x="623154" y="38879"/>
                  <a:pt x="602416" y="57844"/>
                </a:cubicBezTo>
                <a:cubicBezTo>
                  <a:pt x="593327" y="65904"/>
                  <a:pt x="581236" y="69698"/>
                  <a:pt x="569179" y="68275"/>
                </a:cubicBezTo>
                <a:cubicBezTo>
                  <a:pt x="544085" y="67327"/>
                  <a:pt x="518139" y="71879"/>
                  <a:pt x="494182" y="69129"/>
                </a:cubicBezTo>
                <a:cubicBezTo>
                  <a:pt x="470225" y="66379"/>
                  <a:pt x="431874" y="75103"/>
                  <a:pt x="421742" y="59646"/>
                </a:cubicBezTo>
                <a:cubicBezTo>
                  <a:pt x="398826" y="24276"/>
                  <a:pt x="358298" y="31198"/>
                  <a:pt x="331973" y="9293"/>
                </a:cubicBezTo>
                <a:cubicBezTo>
                  <a:pt x="321652" y="0"/>
                  <a:pt x="309057" y="7207"/>
                  <a:pt x="298357" y="12991"/>
                </a:cubicBezTo>
                <a:cubicBezTo>
                  <a:pt x="283774" y="40775"/>
                  <a:pt x="279797" y="75861"/>
                  <a:pt x="240405" y="86387"/>
                </a:cubicBezTo>
                <a:cubicBezTo>
                  <a:pt x="219951" y="91697"/>
                  <a:pt x="219383" y="111232"/>
                  <a:pt x="222887" y="131050"/>
                </a:cubicBezTo>
                <a:cubicBezTo>
                  <a:pt x="229136" y="165947"/>
                  <a:pt x="219667" y="174481"/>
                  <a:pt x="187187" y="165188"/>
                </a:cubicBezTo>
                <a:cubicBezTo>
                  <a:pt x="171942" y="160826"/>
                  <a:pt x="166734" y="166610"/>
                  <a:pt x="167207" y="180360"/>
                </a:cubicBezTo>
                <a:cubicBezTo>
                  <a:pt x="168759" y="196010"/>
                  <a:pt x="164251" y="211659"/>
                  <a:pt x="154613" y="224075"/>
                </a:cubicBezTo>
                <a:cubicBezTo>
                  <a:pt x="137190" y="245317"/>
                  <a:pt x="121281" y="264282"/>
                  <a:pt x="142871" y="296333"/>
                </a:cubicBezTo>
                <a:cubicBezTo>
                  <a:pt x="157738" y="318428"/>
                  <a:pt x="121755" y="362712"/>
                  <a:pt x="92684" y="364229"/>
                </a:cubicBezTo>
                <a:cubicBezTo>
                  <a:pt x="78314" y="363558"/>
                  <a:pt x="63914" y="363938"/>
                  <a:pt x="49599" y="365367"/>
                </a:cubicBezTo>
                <a:cubicBezTo>
                  <a:pt x="36815" y="368022"/>
                  <a:pt x="18255" y="372384"/>
                  <a:pt x="30660" y="392772"/>
                </a:cubicBezTo>
                <a:cubicBezTo>
                  <a:pt x="35111" y="400453"/>
                  <a:pt x="48652" y="404910"/>
                  <a:pt x="41550" y="415720"/>
                </a:cubicBezTo>
                <a:cubicBezTo>
                  <a:pt x="34448" y="426530"/>
                  <a:pt x="19865" y="421789"/>
                  <a:pt x="8312" y="420936"/>
                </a:cubicBezTo>
                <a:cubicBezTo>
                  <a:pt x="-6933" y="432220"/>
                  <a:pt x="1589" y="439901"/>
                  <a:pt x="11627" y="449384"/>
                </a:cubicBezTo>
                <a:cubicBezTo>
                  <a:pt x="46568" y="481719"/>
                  <a:pt x="104236" y="483142"/>
                  <a:pt x="149784" y="452039"/>
                </a:cubicBezTo>
                <a:cubicBezTo>
                  <a:pt x="157075" y="447108"/>
                  <a:pt x="163893" y="436297"/>
                  <a:pt x="174404" y="446065"/>
                </a:cubicBezTo>
                <a:cubicBezTo>
                  <a:pt x="181979" y="452987"/>
                  <a:pt x="179328" y="461616"/>
                  <a:pt x="174972" y="469297"/>
                </a:cubicBezTo>
                <a:cubicBezTo>
                  <a:pt x="169607" y="481390"/>
                  <a:pt x="167173" y="494583"/>
                  <a:pt x="167870" y="507797"/>
                </a:cubicBezTo>
                <a:cubicBezTo>
                  <a:pt x="165835" y="523933"/>
                  <a:pt x="175233" y="539330"/>
                  <a:pt x="190502" y="544874"/>
                </a:cubicBezTo>
                <a:cubicBezTo>
                  <a:pt x="207546" y="552460"/>
                  <a:pt x="214554" y="540228"/>
                  <a:pt x="221656" y="528943"/>
                </a:cubicBezTo>
                <a:cubicBezTo>
                  <a:pt x="228758" y="517659"/>
                  <a:pt x="244477" y="513107"/>
                  <a:pt x="247791" y="522590"/>
                </a:cubicBezTo>
                <a:cubicBezTo>
                  <a:pt x="257260" y="549805"/>
                  <a:pt x="289835" y="556727"/>
                  <a:pt x="297410" y="579486"/>
                </a:cubicBezTo>
                <a:cubicBezTo>
                  <a:pt x="304986" y="602244"/>
                  <a:pt x="338507" y="590296"/>
                  <a:pt x="339170" y="617891"/>
                </a:cubicBezTo>
                <a:cubicBezTo>
                  <a:pt x="340022" y="653356"/>
                  <a:pt x="360286" y="655821"/>
                  <a:pt x="388505" y="644916"/>
                </a:cubicBezTo>
                <a:cubicBezTo>
                  <a:pt x="397593" y="642313"/>
                  <a:pt x="406920" y="640629"/>
                  <a:pt x="416345" y="639890"/>
                </a:cubicBezTo>
                <a:lnTo>
                  <a:pt x="440965" y="639890"/>
                </a:lnTo>
                <a:cubicBezTo>
                  <a:pt x="461513" y="641692"/>
                  <a:pt x="488311" y="633821"/>
                  <a:pt x="485660" y="670235"/>
                </a:cubicBezTo>
                <a:lnTo>
                  <a:pt x="485660" y="670235"/>
                </a:lnTo>
                <a:cubicBezTo>
                  <a:pt x="486796" y="682183"/>
                  <a:pt x="483955" y="691097"/>
                  <a:pt x="469751" y="691571"/>
                </a:cubicBezTo>
                <a:cubicBezTo>
                  <a:pt x="472782" y="702286"/>
                  <a:pt x="470604" y="716890"/>
                  <a:pt x="490110" y="701812"/>
                </a:cubicBezTo>
                <a:cubicBezTo>
                  <a:pt x="509617" y="686735"/>
                  <a:pt x="532912" y="681993"/>
                  <a:pt x="551282" y="707502"/>
                </a:cubicBezTo>
                <a:cubicBezTo>
                  <a:pt x="555827" y="713666"/>
                  <a:pt x="563876" y="712907"/>
                  <a:pt x="570978" y="712243"/>
                </a:cubicBezTo>
                <a:cubicBezTo>
                  <a:pt x="579448" y="702115"/>
                  <a:pt x="582924" y="688711"/>
                  <a:pt x="580447" y="675735"/>
                </a:cubicBezTo>
                <a:cubicBezTo>
                  <a:pt x="578364" y="647287"/>
                  <a:pt x="589917" y="638658"/>
                  <a:pt x="616336" y="649373"/>
                </a:cubicBezTo>
                <a:cubicBezTo>
                  <a:pt x="630635" y="646433"/>
                  <a:pt x="643134" y="641123"/>
                  <a:pt x="648248" y="625856"/>
                </a:cubicBezTo>
                <a:cubicBezTo>
                  <a:pt x="647395" y="620546"/>
                  <a:pt x="646449" y="615235"/>
                  <a:pt x="645502" y="609925"/>
                </a:cubicBezTo>
                <a:cubicBezTo>
                  <a:pt x="647111" y="602339"/>
                  <a:pt x="651657" y="593994"/>
                  <a:pt x="659232" y="598356"/>
                </a:cubicBezTo>
                <a:cubicBezTo>
                  <a:pt x="678171" y="609356"/>
                  <a:pt x="689439" y="594658"/>
                  <a:pt x="703359" y="588020"/>
                </a:cubicBezTo>
                <a:lnTo>
                  <a:pt x="710177" y="594089"/>
                </a:lnTo>
                <a:lnTo>
                  <a:pt x="710177" y="594089"/>
                </a:lnTo>
                <a:cubicBezTo>
                  <a:pt x="734229" y="608882"/>
                  <a:pt x="830816" y="594089"/>
                  <a:pt x="856478" y="568391"/>
                </a:cubicBezTo>
                <a:cubicBezTo>
                  <a:pt x="871591" y="551024"/>
                  <a:pt x="894532" y="542614"/>
                  <a:pt x="917270" y="546107"/>
                </a:cubicBezTo>
                <a:cubicBezTo>
                  <a:pt x="921248" y="557012"/>
                  <a:pt x="915377" y="573512"/>
                  <a:pt x="934220" y="575977"/>
                </a:cubicBezTo>
                <a:lnTo>
                  <a:pt x="926550" y="530271"/>
                </a:lnTo>
                <a:cubicBezTo>
                  <a:pt x="928703" y="500562"/>
                  <a:pt x="935080" y="471313"/>
                  <a:pt x="945489" y="443409"/>
                </a:cubicBezTo>
                <a:cubicBezTo>
                  <a:pt x="949087" y="433927"/>
                  <a:pt x="944258" y="419134"/>
                  <a:pt x="957610" y="415815"/>
                </a:cubicBezTo>
                <a:cubicBezTo>
                  <a:pt x="973613" y="411927"/>
                  <a:pt x="975412" y="428996"/>
                  <a:pt x="981851" y="437625"/>
                </a:cubicBezTo>
                <a:cubicBezTo>
                  <a:pt x="994540" y="454125"/>
                  <a:pt x="1005145" y="471952"/>
                  <a:pt x="1023895" y="444073"/>
                </a:cubicBezTo>
                <a:cubicBezTo>
                  <a:pt x="1029434" y="432407"/>
                  <a:pt x="1029983" y="418981"/>
                  <a:pt x="1025410" y="406901"/>
                </a:cubicBezTo>
                <a:cubicBezTo>
                  <a:pt x="1018592" y="389358"/>
                  <a:pt x="1018024" y="366979"/>
                  <a:pt x="1033175" y="353988"/>
                </a:cubicBezTo>
                <a:cubicBezTo>
                  <a:pt x="1052113" y="337867"/>
                  <a:pt x="1050503" y="319471"/>
                  <a:pt x="1049178" y="299368"/>
                </a:cubicBezTo>
                <a:cubicBezTo>
                  <a:pt x="1035911" y="280988"/>
                  <a:pt x="1038960" y="255488"/>
                  <a:pt x="1056185" y="240765"/>
                </a:cubicBezTo>
                <a:cubicBezTo>
                  <a:pt x="1090937" y="212696"/>
                  <a:pt x="1080711" y="195912"/>
                  <a:pt x="1049178" y="178179"/>
                </a:cubicBezTo>
                <a:close/>
              </a:path>
            </a:pathLst>
          </a:custGeom>
          <a:solidFill>
            <a:srgbClr val="54AA6D"/>
          </a:solidFill>
          <a:ln w="9441" cap="flat">
            <a:noFill/>
            <a:prstDash val="solid"/>
            <a:miter/>
          </a:ln>
        </p:spPr>
        <p:txBody>
          <a:bodyPr rtlCol="0" anchor="ctr"/>
          <a:lstStyle/>
          <a:p>
            <a:endParaRPr lang="nl-BE"/>
          </a:p>
        </p:txBody>
      </p:sp>
      <p:sp>
        <p:nvSpPr>
          <p:cNvPr id="109" name="Graphic 99">
            <a:extLst>
              <a:ext uri="{FF2B5EF4-FFF2-40B4-BE49-F238E27FC236}">
                <a16:creationId xmlns:a16="http://schemas.microsoft.com/office/drawing/2014/main" id="{801FC628-EA69-0A4B-A316-B8BC988012C0}"/>
              </a:ext>
            </a:extLst>
          </p:cNvPr>
          <p:cNvSpPr/>
          <p:nvPr/>
        </p:nvSpPr>
        <p:spPr>
          <a:xfrm>
            <a:off x="3553593" y="3286290"/>
            <a:ext cx="828141" cy="823996"/>
          </a:xfrm>
          <a:custGeom>
            <a:avLst/>
            <a:gdLst>
              <a:gd name="connsiteX0" fmla="*/ 824252 w 828141"/>
              <a:gd name="connsiteY0" fmla="*/ 231330 h 823996"/>
              <a:gd name="connsiteX1" fmla="*/ 808312 w 828141"/>
              <a:gd name="connsiteY1" fmla="*/ 199259 h 823996"/>
              <a:gd name="connsiteX2" fmla="*/ 804516 w 828141"/>
              <a:gd name="connsiteY2" fmla="*/ 99724 h 823996"/>
              <a:gd name="connsiteX3" fmla="*/ 809735 w 828141"/>
              <a:gd name="connsiteY3" fmla="*/ 76667 h 823996"/>
              <a:gd name="connsiteX4" fmla="*/ 754607 w 828141"/>
              <a:gd name="connsiteY4" fmla="*/ 0 h 823996"/>
              <a:gd name="connsiteX5" fmla="*/ 650233 w 828141"/>
              <a:gd name="connsiteY5" fmla="*/ 85966 h 823996"/>
              <a:gd name="connsiteX6" fmla="*/ 475645 w 828141"/>
              <a:gd name="connsiteY6" fmla="*/ 183508 h 823996"/>
              <a:gd name="connsiteX7" fmla="*/ 434275 w 828141"/>
              <a:gd name="connsiteY7" fmla="*/ 178099 h 823996"/>
              <a:gd name="connsiteX8" fmla="*/ 378293 w 828141"/>
              <a:gd name="connsiteY8" fmla="*/ 138153 h 823996"/>
              <a:gd name="connsiteX9" fmla="*/ 347265 w 828141"/>
              <a:gd name="connsiteY9" fmla="*/ 99250 h 823996"/>
              <a:gd name="connsiteX10" fmla="*/ 223915 w 828141"/>
              <a:gd name="connsiteY10" fmla="*/ 53231 h 823996"/>
              <a:gd name="connsiteX11" fmla="*/ 146773 w 828141"/>
              <a:gd name="connsiteY11" fmla="*/ 96024 h 823996"/>
              <a:gd name="connsiteX12" fmla="*/ 100659 w 828141"/>
              <a:gd name="connsiteY12" fmla="*/ 132839 h 823996"/>
              <a:gd name="connsiteX13" fmla="*/ 45436 w 828141"/>
              <a:gd name="connsiteY13" fmla="*/ 119365 h 823996"/>
              <a:gd name="connsiteX14" fmla="*/ 41640 w 828141"/>
              <a:gd name="connsiteY14" fmla="*/ 206944 h 823996"/>
              <a:gd name="connsiteX15" fmla="*/ 14219 w 828141"/>
              <a:gd name="connsiteY15" fmla="*/ 298793 h 823996"/>
              <a:gd name="connsiteX16" fmla="*/ 14219 w 828141"/>
              <a:gd name="connsiteY16" fmla="*/ 332098 h 823996"/>
              <a:gd name="connsiteX17" fmla="*/ 71150 w 828141"/>
              <a:gd name="connsiteY17" fmla="*/ 384190 h 823996"/>
              <a:gd name="connsiteX18" fmla="*/ 72288 w 828141"/>
              <a:gd name="connsiteY18" fmla="*/ 470630 h 823996"/>
              <a:gd name="connsiteX19" fmla="*/ 77886 w 828141"/>
              <a:gd name="connsiteY19" fmla="*/ 514657 h 823996"/>
              <a:gd name="connsiteX20" fmla="*/ 83144 w 828141"/>
              <a:gd name="connsiteY20" fmla="*/ 543842 h 823996"/>
              <a:gd name="connsiteX21" fmla="*/ 77886 w 828141"/>
              <a:gd name="connsiteY21" fmla="*/ 549100 h 823996"/>
              <a:gd name="connsiteX22" fmla="*/ 82061 w 828141"/>
              <a:gd name="connsiteY22" fmla="*/ 585441 h 823996"/>
              <a:gd name="connsiteX23" fmla="*/ 128650 w 828141"/>
              <a:gd name="connsiteY23" fmla="*/ 692661 h 823996"/>
              <a:gd name="connsiteX24" fmla="*/ 130263 w 828141"/>
              <a:gd name="connsiteY24" fmla="*/ 715054 h 823996"/>
              <a:gd name="connsiteX25" fmla="*/ 98761 w 828141"/>
              <a:gd name="connsiteY25" fmla="*/ 744468 h 823996"/>
              <a:gd name="connsiteX26" fmla="*/ 130073 w 828141"/>
              <a:gd name="connsiteY26" fmla="*/ 768759 h 823996"/>
              <a:gd name="connsiteX27" fmla="*/ 160531 w 828141"/>
              <a:gd name="connsiteY27" fmla="*/ 785079 h 823996"/>
              <a:gd name="connsiteX28" fmla="*/ 228659 w 828141"/>
              <a:gd name="connsiteY28" fmla="*/ 814493 h 823996"/>
              <a:gd name="connsiteX29" fmla="*/ 255701 w 828141"/>
              <a:gd name="connsiteY29" fmla="*/ 782802 h 823996"/>
              <a:gd name="connsiteX30" fmla="*/ 288626 w 828141"/>
              <a:gd name="connsiteY30" fmla="*/ 754336 h 823996"/>
              <a:gd name="connsiteX31" fmla="*/ 351155 w 828141"/>
              <a:gd name="connsiteY31" fmla="*/ 776919 h 823996"/>
              <a:gd name="connsiteX32" fmla="*/ 414254 w 828141"/>
              <a:gd name="connsiteY32" fmla="*/ 793334 h 823996"/>
              <a:gd name="connsiteX33" fmla="*/ 464638 w 828141"/>
              <a:gd name="connsiteY33" fmla="*/ 821800 h 823996"/>
              <a:gd name="connsiteX34" fmla="*/ 497943 w 828141"/>
              <a:gd name="connsiteY34" fmla="*/ 816581 h 823996"/>
              <a:gd name="connsiteX35" fmla="*/ 487031 w 828141"/>
              <a:gd name="connsiteY35" fmla="*/ 793619 h 823996"/>
              <a:gd name="connsiteX36" fmla="*/ 506008 w 828141"/>
              <a:gd name="connsiteY36" fmla="*/ 766197 h 823996"/>
              <a:gd name="connsiteX37" fmla="*/ 549181 w 828141"/>
              <a:gd name="connsiteY37" fmla="*/ 765058 h 823996"/>
              <a:gd name="connsiteX38" fmla="*/ 599470 w 828141"/>
              <a:gd name="connsiteY38" fmla="*/ 697121 h 823996"/>
              <a:gd name="connsiteX39" fmla="*/ 611235 w 828141"/>
              <a:gd name="connsiteY39" fmla="*/ 624818 h 823996"/>
              <a:gd name="connsiteX40" fmla="*/ 623950 w 828141"/>
              <a:gd name="connsiteY40" fmla="*/ 581076 h 823996"/>
              <a:gd name="connsiteX41" fmla="*/ 643876 w 828141"/>
              <a:gd name="connsiteY41" fmla="*/ 565895 h 823996"/>
              <a:gd name="connsiteX42" fmla="*/ 679648 w 828141"/>
              <a:gd name="connsiteY42" fmla="*/ 531736 h 823996"/>
              <a:gd name="connsiteX43" fmla="*/ 697201 w 828141"/>
              <a:gd name="connsiteY43" fmla="*/ 487045 h 823996"/>
              <a:gd name="connsiteX44" fmla="*/ 755271 w 828141"/>
              <a:gd name="connsiteY44" fmla="*/ 413604 h 823996"/>
              <a:gd name="connsiteX45" fmla="*/ 703274 w 828141"/>
              <a:gd name="connsiteY45" fmla="*/ 372234 h 823996"/>
              <a:gd name="connsiteX46" fmla="*/ 700997 w 828141"/>
              <a:gd name="connsiteY46" fmla="*/ 361702 h 823996"/>
              <a:gd name="connsiteX47" fmla="*/ 743695 w 828141"/>
              <a:gd name="connsiteY47" fmla="*/ 301355 h 823996"/>
              <a:gd name="connsiteX48" fmla="*/ 776240 w 828141"/>
              <a:gd name="connsiteY48" fmla="*/ 301355 h 823996"/>
              <a:gd name="connsiteX49" fmla="*/ 824252 w 828141"/>
              <a:gd name="connsiteY49" fmla="*/ 231330 h 82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8141" h="823996">
                <a:moveTo>
                  <a:pt x="824252" y="231330"/>
                </a:moveTo>
                <a:cubicBezTo>
                  <a:pt x="819934" y="220173"/>
                  <a:pt x="814598" y="209437"/>
                  <a:pt x="808312" y="199259"/>
                </a:cubicBezTo>
                <a:cubicBezTo>
                  <a:pt x="789335" y="166618"/>
                  <a:pt x="785349" y="133693"/>
                  <a:pt x="804516" y="99724"/>
                </a:cubicBezTo>
                <a:cubicBezTo>
                  <a:pt x="808691" y="92323"/>
                  <a:pt x="815618" y="79798"/>
                  <a:pt x="809735" y="76667"/>
                </a:cubicBezTo>
                <a:cubicBezTo>
                  <a:pt x="778138" y="59683"/>
                  <a:pt x="779656" y="20305"/>
                  <a:pt x="754607" y="0"/>
                </a:cubicBezTo>
                <a:cubicBezTo>
                  <a:pt x="716653" y="25239"/>
                  <a:pt x="686289" y="58544"/>
                  <a:pt x="650233" y="85966"/>
                </a:cubicBezTo>
                <a:cubicBezTo>
                  <a:pt x="596766" y="126303"/>
                  <a:pt x="538024" y="159123"/>
                  <a:pt x="475645" y="183508"/>
                </a:cubicBezTo>
                <a:cubicBezTo>
                  <a:pt x="459514" y="189960"/>
                  <a:pt x="447179" y="172691"/>
                  <a:pt x="434275" y="178099"/>
                </a:cubicBezTo>
                <a:cubicBezTo>
                  <a:pt x="392810" y="195368"/>
                  <a:pt x="383606" y="169370"/>
                  <a:pt x="378293" y="138153"/>
                </a:cubicBezTo>
                <a:cubicBezTo>
                  <a:pt x="374972" y="119176"/>
                  <a:pt x="368235" y="100199"/>
                  <a:pt x="347265" y="99250"/>
                </a:cubicBezTo>
                <a:cubicBezTo>
                  <a:pt x="300677" y="96878"/>
                  <a:pt x="265759" y="65850"/>
                  <a:pt x="223915" y="53231"/>
                </a:cubicBezTo>
                <a:cubicBezTo>
                  <a:pt x="195449" y="44786"/>
                  <a:pt x="145255" y="68033"/>
                  <a:pt x="146773" y="96024"/>
                </a:cubicBezTo>
                <a:cubicBezTo>
                  <a:pt x="148955" y="133978"/>
                  <a:pt x="126562" y="133978"/>
                  <a:pt x="100659" y="132839"/>
                </a:cubicBezTo>
                <a:cubicBezTo>
                  <a:pt x="81682" y="131700"/>
                  <a:pt x="65646" y="116519"/>
                  <a:pt x="45436" y="119365"/>
                </a:cubicBezTo>
                <a:cubicBezTo>
                  <a:pt x="26459" y="147831"/>
                  <a:pt x="23707" y="175158"/>
                  <a:pt x="41640" y="206944"/>
                </a:cubicBezTo>
                <a:cubicBezTo>
                  <a:pt x="59574" y="238731"/>
                  <a:pt x="47523" y="272605"/>
                  <a:pt x="14219" y="298793"/>
                </a:cubicBezTo>
                <a:cubicBezTo>
                  <a:pt x="-3240" y="312457"/>
                  <a:pt x="-6182" y="319668"/>
                  <a:pt x="14219" y="332098"/>
                </a:cubicBezTo>
                <a:cubicBezTo>
                  <a:pt x="36991" y="345856"/>
                  <a:pt x="67829" y="370052"/>
                  <a:pt x="71150" y="384190"/>
                </a:cubicBezTo>
                <a:cubicBezTo>
                  <a:pt x="76748" y="409619"/>
                  <a:pt x="88798" y="442259"/>
                  <a:pt x="72288" y="470630"/>
                </a:cubicBezTo>
                <a:cubicBezTo>
                  <a:pt x="62800" y="487235"/>
                  <a:pt x="61092" y="500803"/>
                  <a:pt x="77886" y="514657"/>
                </a:cubicBezTo>
                <a:cubicBezTo>
                  <a:pt x="87398" y="521264"/>
                  <a:pt x="89752" y="534331"/>
                  <a:pt x="83144" y="543842"/>
                </a:cubicBezTo>
                <a:cubicBezTo>
                  <a:pt x="81719" y="545894"/>
                  <a:pt x="79938" y="547675"/>
                  <a:pt x="77886" y="549100"/>
                </a:cubicBezTo>
                <a:cubicBezTo>
                  <a:pt x="60522" y="564756"/>
                  <a:pt x="69442" y="568836"/>
                  <a:pt x="82061" y="585441"/>
                </a:cubicBezTo>
                <a:cubicBezTo>
                  <a:pt x="105308" y="615519"/>
                  <a:pt x="118592" y="654707"/>
                  <a:pt x="128650" y="692661"/>
                </a:cubicBezTo>
                <a:cubicBezTo>
                  <a:pt x="129219" y="700157"/>
                  <a:pt x="129789" y="707558"/>
                  <a:pt x="130263" y="715054"/>
                </a:cubicBezTo>
                <a:cubicBezTo>
                  <a:pt x="133963" y="740009"/>
                  <a:pt x="107491" y="732702"/>
                  <a:pt x="98761" y="744468"/>
                </a:cubicBezTo>
                <a:cubicBezTo>
                  <a:pt x="101228" y="762876"/>
                  <a:pt x="109483" y="773598"/>
                  <a:pt x="130073" y="768759"/>
                </a:cubicBezTo>
                <a:cubicBezTo>
                  <a:pt x="144970" y="765153"/>
                  <a:pt x="155028" y="768759"/>
                  <a:pt x="160531" y="785079"/>
                </a:cubicBezTo>
                <a:cubicBezTo>
                  <a:pt x="171633" y="819048"/>
                  <a:pt x="205222" y="807851"/>
                  <a:pt x="228659" y="814493"/>
                </a:cubicBezTo>
                <a:cubicBezTo>
                  <a:pt x="248680" y="820092"/>
                  <a:pt x="249344" y="795516"/>
                  <a:pt x="255701" y="782802"/>
                </a:cubicBezTo>
                <a:cubicBezTo>
                  <a:pt x="262912" y="768000"/>
                  <a:pt x="271737" y="751205"/>
                  <a:pt x="288626" y="754336"/>
                </a:cubicBezTo>
                <a:cubicBezTo>
                  <a:pt x="309786" y="758606"/>
                  <a:pt x="333697" y="755760"/>
                  <a:pt x="351155" y="776919"/>
                </a:cubicBezTo>
                <a:cubicBezTo>
                  <a:pt x="366813" y="794843"/>
                  <a:pt x="391847" y="801356"/>
                  <a:pt x="414254" y="793334"/>
                </a:cubicBezTo>
                <a:cubicBezTo>
                  <a:pt x="444143" y="783845"/>
                  <a:pt x="457332" y="794852"/>
                  <a:pt x="464638" y="821800"/>
                </a:cubicBezTo>
                <a:cubicBezTo>
                  <a:pt x="476214" y="822653"/>
                  <a:pt x="489972" y="828536"/>
                  <a:pt x="497943" y="816581"/>
                </a:cubicBezTo>
                <a:cubicBezTo>
                  <a:pt x="505913" y="804625"/>
                  <a:pt x="491490" y="801304"/>
                  <a:pt x="487031" y="793619"/>
                </a:cubicBezTo>
                <a:cubicBezTo>
                  <a:pt x="474980" y="773218"/>
                  <a:pt x="493483" y="768854"/>
                  <a:pt x="506008" y="766197"/>
                </a:cubicBezTo>
                <a:cubicBezTo>
                  <a:pt x="520354" y="764814"/>
                  <a:pt x="534781" y="764434"/>
                  <a:pt x="549181" y="765058"/>
                </a:cubicBezTo>
                <a:cubicBezTo>
                  <a:pt x="578310" y="763540"/>
                  <a:pt x="614461" y="719229"/>
                  <a:pt x="599470" y="697121"/>
                </a:cubicBezTo>
                <a:cubicBezTo>
                  <a:pt x="577836" y="665049"/>
                  <a:pt x="593871" y="646167"/>
                  <a:pt x="611235" y="624818"/>
                </a:cubicBezTo>
                <a:cubicBezTo>
                  <a:pt x="620917" y="612403"/>
                  <a:pt x="625468" y="596747"/>
                  <a:pt x="623950" y="581076"/>
                </a:cubicBezTo>
                <a:cubicBezTo>
                  <a:pt x="623381" y="567318"/>
                  <a:pt x="628599" y="561530"/>
                  <a:pt x="643876" y="565895"/>
                </a:cubicBezTo>
                <a:cubicBezTo>
                  <a:pt x="676421" y="575383"/>
                  <a:pt x="685910" y="566654"/>
                  <a:pt x="679648" y="531736"/>
                </a:cubicBezTo>
                <a:cubicBezTo>
                  <a:pt x="676137" y="511905"/>
                  <a:pt x="676706" y="492359"/>
                  <a:pt x="697201" y="487045"/>
                </a:cubicBezTo>
                <a:cubicBezTo>
                  <a:pt x="736673" y="476703"/>
                  <a:pt x="740279" y="441405"/>
                  <a:pt x="755271" y="413604"/>
                </a:cubicBezTo>
                <a:cubicBezTo>
                  <a:pt x="718266" y="424516"/>
                  <a:pt x="701186" y="410568"/>
                  <a:pt x="703274" y="372234"/>
                </a:cubicBezTo>
                <a:cubicBezTo>
                  <a:pt x="703007" y="368635"/>
                  <a:pt x="702241" y="365090"/>
                  <a:pt x="700997" y="361702"/>
                </a:cubicBezTo>
                <a:cubicBezTo>
                  <a:pt x="692077" y="323748"/>
                  <a:pt x="704887" y="304771"/>
                  <a:pt x="743695" y="301355"/>
                </a:cubicBezTo>
                <a:cubicBezTo>
                  <a:pt x="754512" y="300311"/>
                  <a:pt x="765424" y="301355"/>
                  <a:pt x="776240" y="301355"/>
                </a:cubicBezTo>
                <a:cubicBezTo>
                  <a:pt x="817136" y="298414"/>
                  <a:pt x="837157" y="269663"/>
                  <a:pt x="824252" y="231330"/>
                </a:cubicBezTo>
                <a:close/>
              </a:path>
            </a:pathLst>
          </a:custGeom>
          <a:solidFill>
            <a:srgbClr val="54AA6D"/>
          </a:solidFill>
          <a:ln w="9416" cap="flat">
            <a:noFill/>
            <a:prstDash val="solid"/>
            <a:miter/>
          </a:ln>
        </p:spPr>
        <p:txBody>
          <a:bodyPr rtlCol="0" anchor="ctr"/>
          <a:lstStyle/>
          <a:p>
            <a:endParaRPr lang="nl-BE"/>
          </a:p>
        </p:txBody>
      </p:sp>
      <p:sp>
        <p:nvSpPr>
          <p:cNvPr id="110" name="Graphic 97">
            <a:extLst>
              <a:ext uri="{FF2B5EF4-FFF2-40B4-BE49-F238E27FC236}">
                <a16:creationId xmlns:a16="http://schemas.microsoft.com/office/drawing/2014/main" id="{A6ADC5EB-978C-7045-8F8E-207B14C2F01B}"/>
              </a:ext>
            </a:extLst>
          </p:cNvPr>
          <p:cNvSpPr/>
          <p:nvPr/>
        </p:nvSpPr>
        <p:spPr>
          <a:xfrm>
            <a:off x="4783198" y="3299280"/>
            <a:ext cx="734752" cy="804465"/>
          </a:xfrm>
          <a:custGeom>
            <a:avLst/>
            <a:gdLst>
              <a:gd name="connsiteX0" fmla="*/ 734522 w 734752"/>
              <a:gd name="connsiteY0" fmla="*/ 270791 h 804465"/>
              <a:gd name="connsiteX1" fmla="*/ 702886 w 734752"/>
              <a:gd name="connsiteY1" fmla="*/ 325941 h 804465"/>
              <a:gd name="connsiteX2" fmla="*/ 688627 w 734752"/>
              <a:gd name="connsiteY2" fmla="*/ 351754 h 804465"/>
              <a:gd name="connsiteX3" fmla="*/ 680316 w 734752"/>
              <a:gd name="connsiteY3" fmla="*/ 405570 h 804465"/>
              <a:gd name="connsiteX4" fmla="*/ 673234 w 734752"/>
              <a:gd name="connsiteY4" fmla="*/ 442717 h 804465"/>
              <a:gd name="connsiteX5" fmla="*/ 670684 w 734752"/>
              <a:gd name="connsiteY5" fmla="*/ 485675 h 804465"/>
              <a:gd name="connsiteX6" fmla="*/ 665679 w 734752"/>
              <a:gd name="connsiteY6" fmla="*/ 504725 h 804465"/>
              <a:gd name="connsiteX7" fmla="*/ 647358 w 734752"/>
              <a:gd name="connsiteY7" fmla="*/ 533300 h 804465"/>
              <a:gd name="connsiteX8" fmla="*/ 628471 w 734752"/>
              <a:gd name="connsiteY8" fmla="*/ 547207 h 804465"/>
              <a:gd name="connsiteX9" fmla="*/ 605901 w 734752"/>
              <a:gd name="connsiteY9" fmla="*/ 656173 h 804465"/>
              <a:gd name="connsiteX10" fmla="*/ 603351 w 734752"/>
              <a:gd name="connsiteY10" fmla="*/ 656173 h 804465"/>
              <a:gd name="connsiteX11" fmla="*/ 600707 w 734752"/>
              <a:gd name="connsiteY11" fmla="*/ 656173 h 804465"/>
              <a:gd name="connsiteX12" fmla="*/ 562932 w 734752"/>
              <a:gd name="connsiteY12" fmla="*/ 682176 h 804465"/>
              <a:gd name="connsiteX13" fmla="*/ 502116 w 734752"/>
              <a:gd name="connsiteY13" fmla="*/ 716275 h 804465"/>
              <a:gd name="connsiteX14" fmla="*/ 486912 w 734752"/>
              <a:gd name="connsiteY14" fmla="*/ 723610 h 804465"/>
              <a:gd name="connsiteX15" fmla="*/ 415235 w 734752"/>
              <a:gd name="connsiteY15" fmla="*/ 763710 h 804465"/>
              <a:gd name="connsiteX16" fmla="*/ 365561 w 734752"/>
              <a:gd name="connsiteY16" fmla="*/ 754185 h 804465"/>
              <a:gd name="connsiteX17" fmla="*/ 323726 w 734752"/>
              <a:gd name="connsiteY17" fmla="*/ 749994 h 804465"/>
              <a:gd name="connsiteX18" fmla="*/ 234390 w 734752"/>
              <a:gd name="connsiteY18" fmla="*/ 773616 h 804465"/>
              <a:gd name="connsiteX19" fmla="*/ 181034 w 734752"/>
              <a:gd name="connsiteY19" fmla="*/ 793714 h 804465"/>
              <a:gd name="connsiteX20" fmla="*/ 123711 w 734752"/>
              <a:gd name="connsiteY20" fmla="*/ 780664 h 804465"/>
              <a:gd name="connsiteX21" fmla="*/ 125222 w 734752"/>
              <a:gd name="connsiteY21" fmla="*/ 743326 h 804465"/>
              <a:gd name="connsiteX22" fmla="*/ 132871 w 734752"/>
              <a:gd name="connsiteY22" fmla="*/ 690177 h 804465"/>
              <a:gd name="connsiteX23" fmla="*/ 148831 w 734752"/>
              <a:gd name="connsiteY23" fmla="*/ 635313 h 804465"/>
              <a:gd name="connsiteX24" fmla="*/ 155914 w 734752"/>
              <a:gd name="connsiteY24" fmla="*/ 576448 h 804465"/>
              <a:gd name="connsiteX25" fmla="*/ 178201 w 734752"/>
              <a:gd name="connsiteY25" fmla="*/ 545111 h 804465"/>
              <a:gd name="connsiteX26" fmla="*/ 149870 w 734752"/>
              <a:gd name="connsiteY26" fmla="*/ 513964 h 804465"/>
              <a:gd name="connsiteX27" fmla="*/ 129094 w 734752"/>
              <a:gd name="connsiteY27" fmla="*/ 509964 h 804465"/>
              <a:gd name="connsiteX28" fmla="*/ 115117 w 734752"/>
              <a:gd name="connsiteY28" fmla="*/ 511678 h 804465"/>
              <a:gd name="connsiteX29" fmla="*/ 89242 w 734752"/>
              <a:gd name="connsiteY29" fmla="*/ 507964 h 804465"/>
              <a:gd name="connsiteX30" fmla="*/ 83481 w 734752"/>
              <a:gd name="connsiteY30" fmla="*/ 502630 h 804465"/>
              <a:gd name="connsiteX31" fmla="*/ 81120 w 734752"/>
              <a:gd name="connsiteY31" fmla="*/ 500439 h 804465"/>
              <a:gd name="connsiteX32" fmla="*/ 64500 w 734752"/>
              <a:gd name="connsiteY32" fmla="*/ 485866 h 804465"/>
              <a:gd name="connsiteX33" fmla="*/ 73943 w 734752"/>
              <a:gd name="connsiteY33" fmla="*/ 472626 h 804465"/>
              <a:gd name="connsiteX34" fmla="*/ 84048 w 734752"/>
              <a:gd name="connsiteY34" fmla="*/ 465577 h 804465"/>
              <a:gd name="connsiteX35" fmla="*/ 90375 w 734752"/>
              <a:gd name="connsiteY35" fmla="*/ 459100 h 804465"/>
              <a:gd name="connsiteX36" fmla="*/ 94058 w 734752"/>
              <a:gd name="connsiteY36" fmla="*/ 453576 h 804465"/>
              <a:gd name="connsiteX37" fmla="*/ 141276 w 734752"/>
              <a:gd name="connsiteY37" fmla="*/ 370137 h 804465"/>
              <a:gd name="connsiteX38" fmla="*/ 136932 w 734752"/>
              <a:gd name="connsiteY38" fmla="*/ 337657 h 804465"/>
              <a:gd name="connsiteX39" fmla="*/ 129188 w 734752"/>
              <a:gd name="connsiteY39" fmla="*/ 335942 h 804465"/>
              <a:gd name="connsiteX40" fmla="*/ 107468 w 734752"/>
              <a:gd name="connsiteY40" fmla="*/ 334990 h 804465"/>
              <a:gd name="connsiteX41" fmla="*/ 99630 w 734752"/>
              <a:gd name="connsiteY41" fmla="*/ 337657 h 804465"/>
              <a:gd name="connsiteX42" fmla="*/ 64877 w 734752"/>
              <a:gd name="connsiteY42" fmla="*/ 373471 h 804465"/>
              <a:gd name="connsiteX43" fmla="*/ 0 w 734752"/>
              <a:gd name="connsiteY43" fmla="*/ 346896 h 804465"/>
              <a:gd name="connsiteX44" fmla="*/ 25026 w 734752"/>
              <a:gd name="connsiteY44" fmla="*/ 336228 h 804465"/>
              <a:gd name="connsiteX45" fmla="*/ 27481 w 734752"/>
              <a:gd name="connsiteY45" fmla="*/ 334132 h 804465"/>
              <a:gd name="connsiteX46" fmla="*/ 46368 w 734752"/>
              <a:gd name="connsiteY46" fmla="*/ 308415 h 804465"/>
              <a:gd name="connsiteX47" fmla="*/ 189155 w 734752"/>
              <a:gd name="connsiteY47" fmla="*/ 225262 h 804465"/>
              <a:gd name="connsiteX48" fmla="*/ 208042 w 734752"/>
              <a:gd name="connsiteY48" fmla="*/ 215737 h 804465"/>
              <a:gd name="connsiteX49" fmla="*/ 251011 w 734752"/>
              <a:gd name="connsiteY49" fmla="*/ 191067 h 804465"/>
              <a:gd name="connsiteX50" fmla="*/ 226268 w 734752"/>
              <a:gd name="connsiteY50" fmla="*/ 131155 h 804465"/>
              <a:gd name="connsiteX51" fmla="*/ 222585 w 734752"/>
              <a:gd name="connsiteY51" fmla="*/ 43334 h 804465"/>
              <a:gd name="connsiteX52" fmla="*/ 424962 w 734752"/>
              <a:gd name="connsiteY52" fmla="*/ 9234 h 804465"/>
              <a:gd name="connsiteX53" fmla="*/ 486345 w 734752"/>
              <a:gd name="connsiteY53" fmla="*/ 42572 h 804465"/>
              <a:gd name="connsiteX54" fmla="*/ 551411 w 734752"/>
              <a:gd name="connsiteY54" fmla="*/ 118772 h 804465"/>
              <a:gd name="connsiteX55" fmla="*/ 571809 w 734752"/>
              <a:gd name="connsiteY55" fmla="*/ 132393 h 804465"/>
              <a:gd name="connsiteX56" fmla="*/ 626865 w 734752"/>
              <a:gd name="connsiteY56" fmla="*/ 144585 h 804465"/>
              <a:gd name="connsiteX57" fmla="*/ 639803 w 734752"/>
              <a:gd name="connsiteY57" fmla="*/ 141537 h 804465"/>
              <a:gd name="connsiteX58" fmla="*/ 663601 w 734752"/>
              <a:gd name="connsiteY58" fmla="*/ 147442 h 804465"/>
              <a:gd name="connsiteX59" fmla="*/ 684283 w 734752"/>
              <a:gd name="connsiteY59" fmla="*/ 170588 h 804465"/>
              <a:gd name="connsiteX60" fmla="*/ 684283 w 734752"/>
              <a:gd name="connsiteY60" fmla="*/ 170588 h 804465"/>
              <a:gd name="connsiteX61" fmla="*/ 700337 w 734752"/>
              <a:gd name="connsiteY61" fmla="*/ 184399 h 804465"/>
              <a:gd name="connsiteX62" fmla="*/ 730651 w 734752"/>
              <a:gd name="connsiteY62" fmla="*/ 198877 h 804465"/>
              <a:gd name="connsiteX63" fmla="*/ 728101 w 734752"/>
              <a:gd name="connsiteY63" fmla="*/ 206783 h 804465"/>
              <a:gd name="connsiteX64" fmla="*/ 734522 w 734752"/>
              <a:gd name="connsiteY64" fmla="*/ 270791 h 8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34752" h="804465">
                <a:moveTo>
                  <a:pt x="734522" y="270791"/>
                </a:moveTo>
                <a:cubicBezTo>
                  <a:pt x="733106" y="292603"/>
                  <a:pt x="732823" y="317940"/>
                  <a:pt x="702886" y="325941"/>
                </a:cubicBezTo>
                <a:cubicBezTo>
                  <a:pt x="692404" y="328703"/>
                  <a:pt x="683244" y="344991"/>
                  <a:pt x="688627" y="351754"/>
                </a:cubicBezTo>
                <a:cubicBezTo>
                  <a:pt x="707514" y="374804"/>
                  <a:pt x="690704" y="388806"/>
                  <a:pt x="680316" y="405570"/>
                </a:cubicBezTo>
                <a:cubicBezTo>
                  <a:pt x="673139" y="416905"/>
                  <a:pt x="665301" y="430049"/>
                  <a:pt x="673234" y="442717"/>
                </a:cubicBezTo>
                <a:cubicBezTo>
                  <a:pt x="683244" y="458815"/>
                  <a:pt x="677011" y="472054"/>
                  <a:pt x="670684" y="485675"/>
                </a:cubicBezTo>
                <a:cubicBezTo>
                  <a:pt x="667567" y="492152"/>
                  <a:pt x="660107" y="499582"/>
                  <a:pt x="665679" y="504725"/>
                </a:cubicBezTo>
                <a:cubicBezTo>
                  <a:pt x="706286" y="545111"/>
                  <a:pt x="661051" y="529585"/>
                  <a:pt x="647358" y="533300"/>
                </a:cubicBezTo>
                <a:cubicBezTo>
                  <a:pt x="638481" y="535586"/>
                  <a:pt x="627810" y="539491"/>
                  <a:pt x="628471" y="547207"/>
                </a:cubicBezTo>
                <a:cubicBezTo>
                  <a:pt x="631682" y="586069"/>
                  <a:pt x="596457" y="616453"/>
                  <a:pt x="605901" y="656173"/>
                </a:cubicBezTo>
                <a:lnTo>
                  <a:pt x="603351" y="656173"/>
                </a:lnTo>
                <a:lnTo>
                  <a:pt x="600707" y="656173"/>
                </a:lnTo>
                <a:cubicBezTo>
                  <a:pt x="583047" y="657316"/>
                  <a:pt x="574454" y="671794"/>
                  <a:pt x="562932" y="682176"/>
                </a:cubicBezTo>
                <a:cubicBezTo>
                  <a:pt x="545367" y="698559"/>
                  <a:pt x="529313" y="716752"/>
                  <a:pt x="502116" y="716275"/>
                </a:cubicBezTo>
                <a:cubicBezTo>
                  <a:pt x="496922" y="716275"/>
                  <a:pt x="487856" y="719895"/>
                  <a:pt x="486912" y="723610"/>
                </a:cubicBezTo>
                <a:cubicBezTo>
                  <a:pt x="476996" y="763234"/>
                  <a:pt x="442810" y="756852"/>
                  <a:pt x="415235" y="763710"/>
                </a:cubicBezTo>
                <a:cubicBezTo>
                  <a:pt x="396347" y="768282"/>
                  <a:pt x="380388" y="769330"/>
                  <a:pt x="365561" y="754185"/>
                </a:cubicBezTo>
                <a:cubicBezTo>
                  <a:pt x="353285" y="741421"/>
                  <a:pt x="333925" y="737802"/>
                  <a:pt x="323726" y="749994"/>
                </a:cubicBezTo>
                <a:cubicBezTo>
                  <a:pt x="298323" y="780474"/>
                  <a:pt x="265554" y="772473"/>
                  <a:pt x="234390" y="773616"/>
                </a:cubicBezTo>
                <a:cubicBezTo>
                  <a:pt x="213992" y="774283"/>
                  <a:pt x="197371" y="774473"/>
                  <a:pt x="181034" y="793714"/>
                </a:cubicBezTo>
                <a:cubicBezTo>
                  <a:pt x="160447" y="818002"/>
                  <a:pt x="140709" y="795619"/>
                  <a:pt x="123711" y="780664"/>
                </a:cubicBezTo>
                <a:cubicBezTo>
                  <a:pt x="129237" y="768946"/>
                  <a:pt x="129782" y="755460"/>
                  <a:pt x="125222" y="743326"/>
                </a:cubicBezTo>
                <a:cubicBezTo>
                  <a:pt x="118328" y="725705"/>
                  <a:pt x="117762" y="703131"/>
                  <a:pt x="132871" y="690177"/>
                </a:cubicBezTo>
                <a:cubicBezTo>
                  <a:pt x="151758" y="673984"/>
                  <a:pt x="150153" y="655506"/>
                  <a:pt x="148831" y="635313"/>
                </a:cubicBezTo>
                <a:cubicBezTo>
                  <a:pt x="135576" y="616840"/>
                  <a:pt x="138662" y="591187"/>
                  <a:pt x="155914" y="576448"/>
                </a:cubicBezTo>
                <a:cubicBezTo>
                  <a:pt x="171401" y="564161"/>
                  <a:pt x="178201" y="554065"/>
                  <a:pt x="178201" y="545111"/>
                </a:cubicBezTo>
                <a:cubicBezTo>
                  <a:pt x="178201" y="533586"/>
                  <a:pt x="167246" y="523966"/>
                  <a:pt x="149870" y="513964"/>
                </a:cubicBezTo>
                <a:lnTo>
                  <a:pt x="129094" y="509964"/>
                </a:lnTo>
                <a:lnTo>
                  <a:pt x="115117" y="511678"/>
                </a:lnTo>
                <a:cubicBezTo>
                  <a:pt x="106362" y="514221"/>
                  <a:pt x="96946" y="512870"/>
                  <a:pt x="89242" y="507964"/>
                </a:cubicBezTo>
                <a:cubicBezTo>
                  <a:pt x="87259" y="506249"/>
                  <a:pt x="85370" y="504439"/>
                  <a:pt x="83481" y="502630"/>
                </a:cubicBezTo>
                <a:lnTo>
                  <a:pt x="81120" y="500439"/>
                </a:lnTo>
                <a:cubicBezTo>
                  <a:pt x="72810" y="496248"/>
                  <a:pt x="64500" y="492057"/>
                  <a:pt x="64500" y="485866"/>
                </a:cubicBezTo>
                <a:cubicBezTo>
                  <a:pt x="64500" y="482246"/>
                  <a:pt x="67144" y="477960"/>
                  <a:pt x="73943" y="472626"/>
                </a:cubicBezTo>
                <a:lnTo>
                  <a:pt x="84048" y="465577"/>
                </a:lnTo>
                <a:lnTo>
                  <a:pt x="90375" y="459100"/>
                </a:lnTo>
                <a:cubicBezTo>
                  <a:pt x="91011" y="456921"/>
                  <a:pt x="92297" y="454991"/>
                  <a:pt x="94058" y="453576"/>
                </a:cubicBezTo>
                <a:cubicBezTo>
                  <a:pt x="99850" y="421126"/>
                  <a:pt x="116520" y="391669"/>
                  <a:pt x="141276" y="370137"/>
                </a:cubicBezTo>
                <a:cubicBezTo>
                  <a:pt x="158652" y="355373"/>
                  <a:pt x="141276" y="348134"/>
                  <a:pt x="136932" y="337657"/>
                </a:cubicBezTo>
                <a:lnTo>
                  <a:pt x="129188" y="335942"/>
                </a:lnTo>
                <a:lnTo>
                  <a:pt x="107468" y="334990"/>
                </a:lnTo>
                <a:lnTo>
                  <a:pt x="99630" y="337657"/>
                </a:lnTo>
                <a:cubicBezTo>
                  <a:pt x="107562" y="368898"/>
                  <a:pt x="90186" y="379471"/>
                  <a:pt x="64877" y="373471"/>
                </a:cubicBezTo>
                <a:cubicBezTo>
                  <a:pt x="42496" y="367851"/>
                  <a:pt x="16810" y="366898"/>
                  <a:pt x="0" y="346896"/>
                </a:cubicBezTo>
                <a:lnTo>
                  <a:pt x="25026" y="336228"/>
                </a:lnTo>
                <a:lnTo>
                  <a:pt x="27481" y="334132"/>
                </a:lnTo>
                <a:cubicBezTo>
                  <a:pt x="30125" y="322607"/>
                  <a:pt x="26820" y="306605"/>
                  <a:pt x="46368" y="308415"/>
                </a:cubicBezTo>
                <a:cubicBezTo>
                  <a:pt x="101141" y="293270"/>
                  <a:pt x="136743" y="244597"/>
                  <a:pt x="189155" y="225262"/>
                </a:cubicBezTo>
                <a:cubicBezTo>
                  <a:pt x="195577" y="222880"/>
                  <a:pt x="201337" y="216689"/>
                  <a:pt x="208042" y="215737"/>
                </a:cubicBezTo>
                <a:cubicBezTo>
                  <a:pt x="226929" y="214213"/>
                  <a:pt x="245817" y="212689"/>
                  <a:pt x="251011" y="191067"/>
                </a:cubicBezTo>
                <a:cubicBezTo>
                  <a:pt x="257055" y="166111"/>
                  <a:pt x="244400" y="147347"/>
                  <a:pt x="226268" y="131155"/>
                </a:cubicBezTo>
                <a:cubicBezTo>
                  <a:pt x="202282" y="109723"/>
                  <a:pt x="201054" y="70671"/>
                  <a:pt x="222585" y="43334"/>
                </a:cubicBezTo>
                <a:cubicBezTo>
                  <a:pt x="291996" y="42858"/>
                  <a:pt x="360840" y="43334"/>
                  <a:pt x="424962" y="9234"/>
                </a:cubicBezTo>
                <a:cubicBezTo>
                  <a:pt x="461603" y="-9816"/>
                  <a:pt x="477846" y="281"/>
                  <a:pt x="486345" y="42572"/>
                </a:cubicBezTo>
                <a:cubicBezTo>
                  <a:pt x="493994" y="80672"/>
                  <a:pt x="503060" y="115819"/>
                  <a:pt x="551411" y="118772"/>
                </a:cubicBezTo>
                <a:cubicBezTo>
                  <a:pt x="559551" y="120835"/>
                  <a:pt x="566748" y="125641"/>
                  <a:pt x="571809" y="132393"/>
                </a:cubicBezTo>
                <a:cubicBezTo>
                  <a:pt x="584723" y="149509"/>
                  <a:pt x="608030" y="154670"/>
                  <a:pt x="626865" y="144585"/>
                </a:cubicBezTo>
                <a:cubicBezTo>
                  <a:pt x="630897" y="142605"/>
                  <a:pt x="635318" y="141562"/>
                  <a:pt x="639803" y="141537"/>
                </a:cubicBezTo>
                <a:cubicBezTo>
                  <a:pt x="647975" y="142350"/>
                  <a:pt x="655989" y="144338"/>
                  <a:pt x="663601" y="147442"/>
                </a:cubicBezTo>
                <a:cubicBezTo>
                  <a:pt x="681827" y="142585"/>
                  <a:pt x="683716" y="144680"/>
                  <a:pt x="684283" y="170588"/>
                </a:cubicBezTo>
                <a:lnTo>
                  <a:pt x="684283" y="170588"/>
                </a:lnTo>
                <a:cubicBezTo>
                  <a:pt x="684283" y="182209"/>
                  <a:pt x="690704" y="184971"/>
                  <a:pt x="700337" y="184399"/>
                </a:cubicBezTo>
                <a:cubicBezTo>
                  <a:pt x="712492" y="182026"/>
                  <a:pt x="724768" y="187888"/>
                  <a:pt x="730651" y="198877"/>
                </a:cubicBezTo>
                <a:lnTo>
                  <a:pt x="728101" y="206783"/>
                </a:lnTo>
                <a:cubicBezTo>
                  <a:pt x="730462" y="228310"/>
                  <a:pt x="735939" y="249550"/>
                  <a:pt x="734522" y="270791"/>
                </a:cubicBezTo>
                <a:close/>
              </a:path>
            </a:pathLst>
          </a:custGeom>
          <a:solidFill>
            <a:srgbClr val="54AA6D"/>
          </a:solidFill>
          <a:ln w="9403" cap="flat">
            <a:noFill/>
            <a:prstDash val="solid"/>
            <a:miter/>
          </a:ln>
        </p:spPr>
        <p:txBody>
          <a:bodyPr rtlCol="0" anchor="ctr"/>
          <a:lstStyle/>
          <a:p>
            <a:endParaRPr lang="nl-BE"/>
          </a:p>
        </p:txBody>
      </p:sp>
      <p:sp>
        <p:nvSpPr>
          <p:cNvPr id="3" name="Tijdelijke aanduiding voor datum 2">
            <a:extLst>
              <a:ext uri="{FF2B5EF4-FFF2-40B4-BE49-F238E27FC236}">
                <a16:creationId xmlns:a16="http://schemas.microsoft.com/office/drawing/2014/main" id="{6A53014A-3A3A-5940-B50C-E3E1F0329CCB}"/>
              </a:ext>
            </a:extLst>
          </p:cNvPr>
          <p:cNvSpPr>
            <a:spLocks noGrp="1"/>
          </p:cNvSpPr>
          <p:nvPr>
            <p:ph type="dt" sz="half" idx="10"/>
          </p:nvPr>
        </p:nvSpPr>
        <p:spPr/>
        <p:txBody>
          <a:bodyPr/>
          <a:lstStyle/>
          <a:p>
            <a:fld id="{0BA62732-68EA-E240-A454-0C5F5DB3186D}" type="datetime1">
              <a:rPr lang="nl-BE" smtClean="0"/>
              <a:t>14/10/2024</a:t>
            </a:fld>
            <a:endParaRPr lang="nl-BE" dirty="0"/>
          </a:p>
        </p:txBody>
      </p:sp>
      <p:sp>
        <p:nvSpPr>
          <p:cNvPr id="4" name="Tijdelijke aanduiding voor voettekst 3">
            <a:extLst>
              <a:ext uri="{FF2B5EF4-FFF2-40B4-BE49-F238E27FC236}">
                <a16:creationId xmlns:a16="http://schemas.microsoft.com/office/drawing/2014/main" id="{ED0C1E37-87A3-6446-A5C5-23CAC8FFF771}"/>
              </a:ext>
            </a:extLst>
          </p:cNvPr>
          <p:cNvSpPr>
            <a:spLocks noGrp="1"/>
          </p:cNvSpPr>
          <p:nvPr>
            <p:ph type="ftr" sz="quarter" idx="11"/>
          </p:nvPr>
        </p:nvSpPr>
        <p:spPr/>
        <p:txBody>
          <a:bodyPr/>
          <a:lstStyle/>
          <a:p>
            <a:r>
              <a:rPr lang="nl-BE"/>
              <a:t>Presentatie Boerennatuur</a:t>
            </a:r>
            <a:endParaRPr lang="nl-BE" dirty="0"/>
          </a:p>
        </p:txBody>
      </p:sp>
      <p:sp>
        <p:nvSpPr>
          <p:cNvPr id="5" name="Tijdelijke aanduiding voor dianummer 4">
            <a:extLst>
              <a:ext uri="{FF2B5EF4-FFF2-40B4-BE49-F238E27FC236}">
                <a16:creationId xmlns:a16="http://schemas.microsoft.com/office/drawing/2014/main" id="{9D940978-4608-294C-8FA0-0BBC58C7241B}"/>
              </a:ext>
            </a:extLst>
          </p:cNvPr>
          <p:cNvSpPr>
            <a:spLocks noGrp="1"/>
          </p:cNvSpPr>
          <p:nvPr>
            <p:ph type="sldNum" sz="quarter" idx="12"/>
          </p:nvPr>
        </p:nvSpPr>
        <p:spPr/>
        <p:txBody>
          <a:bodyPr/>
          <a:lstStyle/>
          <a:p>
            <a:fld id="{5C28581E-98AF-9D47-8A00-9FE2423698C9}" type="slidenum">
              <a:rPr lang="nl-BE" smtClean="0"/>
              <a:pPr/>
              <a:t>86</a:t>
            </a:fld>
            <a:endParaRPr lang="nl-BE" dirty="0"/>
          </a:p>
        </p:txBody>
      </p:sp>
      <p:pic>
        <p:nvPicPr>
          <p:cNvPr id="38" name="Afbeelding 37">
            <a:extLst>
              <a:ext uri="{FF2B5EF4-FFF2-40B4-BE49-F238E27FC236}">
                <a16:creationId xmlns:a16="http://schemas.microsoft.com/office/drawing/2014/main" id="{31C6513E-BA4C-0845-80D9-C9F8DF3895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07687" y="749475"/>
            <a:ext cx="777026" cy="1327288"/>
          </a:xfrm>
          <a:prstGeom prst="rect">
            <a:avLst/>
          </a:prstGeom>
        </p:spPr>
      </p:pic>
      <p:pic>
        <p:nvPicPr>
          <p:cNvPr id="39" name="Afbeelding 38">
            <a:extLst>
              <a:ext uri="{FF2B5EF4-FFF2-40B4-BE49-F238E27FC236}">
                <a16:creationId xmlns:a16="http://schemas.microsoft.com/office/drawing/2014/main" id="{FE6246C2-6498-2747-A4E5-0E12EC418C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2355" y="857900"/>
            <a:ext cx="630139" cy="1076381"/>
          </a:xfrm>
          <a:prstGeom prst="rect">
            <a:avLst/>
          </a:prstGeom>
        </p:spPr>
      </p:pic>
    </p:spTree>
    <p:extLst>
      <p:ext uri="{BB962C8B-B14F-4D97-AF65-F5344CB8AC3E}">
        <p14:creationId xmlns:p14="http://schemas.microsoft.com/office/powerpoint/2010/main" val="2900763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5887D80-5B88-758D-6ECC-A4AF0DF8E17E}"/>
              </a:ext>
            </a:extLst>
          </p:cNvPr>
          <p:cNvSpPr>
            <a:spLocks noGrp="1"/>
          </p:cNvSpPr>
          <p:nvPr>
            <p:ph type="dt" sz="half" idx="10"/>
          </p:nvPr>
        </p:nvSpPr>
        <p:spPr/>
        <p:txBody>
          <a:bodyPr/>
          <a:lstStyle/>
          <a:p>
            <a:fld id="{845FA687-FD54-2B45-9388-B7E2A76E0A60}" type="datetime1">
              <a:rPr lang="nl-BE" smtClean="0"/>
              <a:t>15/10/2024</a:t>
            </a:fld>
            <a:endParaRPr lang="nl-BE" dirty="0"/>
          </a:p>
        </p:txBody>
      </p:sp>
      <p:sp>
        <p:nvSpPr>
          <p:cNvPr id="3" name="Tijdelijke aanduiding voor dianummer 2">
            <a:extLst>
              <a:ext uri="{FF2B5EF4-FFF2-40B4-BE49-F238E27FC236}">
                <a16:creationId xmlns:a16="http://schemas.microsoft.com/office/drawing/2014/main" id="{11DC5569-9C55-3E30-F77B-7E918610DED7}"/>
              </a:ext>
            </a:extLst>
          </p:cNvPr>
          <p:cNvSpPr>
            <a:spLocks noGrp="1"/>
          </p:cNvSpPr>
          <p:nvPr>
            <p:ph type="sldNum" sz="quarter" idx="12"/>
          </p:nvPr>
        </p:nvSpPr>
        <p:spPr/>
        <p:txBody>
          <a:bodyPr/>
          <a:lstStyle/>
          <a:p>
            <a:fld id="{5C28581E-98AF-9D47-8A00-9FE2423698C9}" type="slidenum">
              <a:rPr lang="nl-BE" smtClean="0"/>
              <a:pPr/>
              <a:t>9</a:t>
            </a:fld>
            <a:endParaRPr lang="nl-BE" dirty="0"/>
          </a:p>
        </p:txBody>
      </p:sp>
      <p:sp>
        <p:nvSpPr>
          <p:cNvPr id="4" name="Tijdelijke aanduiding voor voettekst 3">
            <a:extLst>
              <a:ext uri="{FF2B5EF4-FFF2-40B4-BE49-F238E27FC236}">
                <a16:creationId xmlns:a16="http://schemas.microsoft.com/office/drawing/2014/main" id="{9152AFC9-5279-FD1D-98F2-28F87D248F9F}"/>
              </a:ext>
            </a:extLst>
          </p:cNvPr>
          <p:cNvSpPr>
            <a:spLocks noGrp="1"/>
          </p:cNvSpPr>
          <p:nvPr>
            <p:ph type="ftr" sz="quarter" idx="11"/>
          </p:nvPr>
        </p:nvSpPr>
        <p:spPr/>
        <p:txBody>
          <a:bodyPr/>
          <a:lstStyle/>
          <a:p>
            <a:r>
              <a:rPr lang="nl-BE"/>
              <a:t>Presentatie Boerennatuur</a:t>
            </a:r>
            <a:endParaRPr lang="nl-BE" dirty="0"/>
          </a:p>
        </p:txBody>
      </p:sp>
      <p:sp>
        <p:nvSpPr>
          <p:cNvPr id="5" name="Titel 4">
            <a:extLst>
              <a:ext uri="{FF2B5EF4-FFF2-40B4-BE49-F238E27FC236}">
                <a16:creationId xmlns:a16="http://schemas.microsoft.com/office/drawing/2014/main" id="{61E916C3-CFE3-6C29-0A97-2A610E2A0B96}"/>
              </a:ext>
            </a:extLst>
          </p:cNvPr>
          <p:cNvSpPr>
            <a:spLocks noGrp="1"/>
          </p:cNvSpPr>
          <p:nvPr>
            <p:ph type="title"/>
          </p:nvPr>
        </p:nvSpPr>
        <p:spPr/>
        <p:txBody>
          <a:bodyPr/>
          <a:lstStyle/>
          <a:p>
            <a:r>
              <a:rPr lang="nl-BE" dirty="0"/>
              <a:t>Impactwerven op water</a:t>
            </a:r>
          </a:p>
        </p:txBody>
      </p:sp>
      <p:sp>
        <p:nvSpPr>
          <p:cNvPr id="6" name="Tijdelijke aanduiding voor inhoud 5">
            <a:extLst>
              <a:ext uri="{FF2B5EF4-FFF2-40B4-BE49-F238E27FC236}">
                <a16:creationId xmlns:a16="http://schemas.microsoft.com/office/drawing/2014/main" id="{E667EBD2-547A-7143-1430-DB0DD8A1B5A4}"/>
              </a:ext>
            </a:extLst>
          </p:cNvPr>
          <p:cNvSpPr>
            <a:spLocks noGrp="1"/>
          </p:cNvSpPr>
          <p:nvPr>
            <p:ph idx="1"/>
          </p:nvPr>
        </p:nvSpPr>
        <p:spPr/>
        <p:txBody>
          <a:bodyPr/>
          <a:lstStyle/>
          <a:p>
            <a:r>
              <a:rPr lang="nl-BE" dirty="0"/>
              <a:t>Sponswerking van de bodem</a:t>
            </a:r>
          </a:p>
          <a:p>
            <a:r>
              <a:rPr lang="nl-BE" dirty="0"/>
              <a:t>Waterbeheersingstechnieken</a:t>
            </a:r>
          </a:p>
          <a:p>
            <a:r>
              <a:rPr lang="nl-BE" dirty="0"/>
              <a:t>Klimaatrobuuste gewassen</a:t>
            </a:r>
          </a:p>
          <a:p>
            <a:r>
              <a:rPr lang="nl-BE" dirty="0"/>
              <a:t>Klimaatrobuuste landschapsinrichting</a:t>
            </a:r>
          </a:p>
          <a:p>
            <a:endParaRPr lang="nl-BE" dirty="0"/>
          </a:p>
          <a:p>
            <a:endParaRPr lang="nl-BE" dirty="0"/>
          </a:p>
        </p:txBody>
      </p:sp>
      <p:sp>
        <p:nvSpPr>
          <p:cNvPr id="7" name="Rechthoek 6">
            <a:extLst>
              <a:ext uri="{FF2B5EF4-FFF2-40B4-BE49-F238E27FC236}">
                <a16:creationId xmlns:a16="http://schemas.microsoft.com/office/drawing/2014/main" id="{FA4FA428-AC4B-8311-7DDB-94D0A0A90722}"/>
              </a:ext>
            </a:extLst>
          </p:cNvPr>
          <p:cNvSpPr/>
          <p:nvPr/>
        </p:nvSpPr>
        <p:spPr>
          <a:xfrm>
            <a:off x="872836" y="1433945"/>
            <a:ext cx="2985655" cy="346364"/>
          </a:xfrm>
          <a:prstGeom prst="rect">
            <a:avLst/>
          </a:prstGeom>
          <a:noFill/>
          <a:ln w="57150">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9247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Kantoorthema">
  <a:themeElements>
    <a:clrScheme name="Boerennatuur - Colorscheme">
      <a:dk1>
        <a:srgbClr val="333333"/>
      </a:dk1>
      <a:lt1>
        <a:srgbClr val="FFFFFF"/>
      </a:lt1>
      <a:dk2>
        <a:srgbClr val="3E4D4D"/>
      </a:dk2>
      <a:lt2>
        <a:srgbClr val="A3A3A3"/>
      </a:lt2>
      <a:accent1>
        <a:srgbClr val="DB9311"/>
      </a:accent1>
      <a:accent2>
        <a:srgbClr val="E35914"/>
      </a:accent2>
      <a:accent3>
        <a:srgbClr val="008389"/>
      </a:accent3>
      <a:accent4>
        <a:srgbClr val="54AA6D"/>
      </a:accent4>
      <a:accent5>
        <a:srgbClr val="64796D"/>
      </a:accent5>
      <a:accent6>
        <a:srgbClr val="F2AEA0"/>
      </a:accent6>
      <a:hlink>
        <a:srgbClr val="0563C1"/>
      </a:hlink>
      <a:folHlink>
        <a:srgbClr val="954F72"/>
      </a:folHlink>
    </a:clrScheme>
    <a:fontScheme name="Boerennatuur">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N - powerpoint  -  Alleen-lezen" id="{7AB41914-FFE0-4B6D-9902-35CECB315CAD}" vid="{B37AA7D1-4548-4DF4-BD6F-BE58FA080D0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B3179B69C4B94D88616FC8D08C30C8" ma:contentTypeVersion="15" ma:contentTypeDescription="Een nieuw document maken." ma:contentTypeScope="" ma:versionID="9e35decd5ecb7fb9513e602d5c64c3d8">
  <xsd:schema xmlns:xsd="http://www.w3.org/2001/XMLSchema" xmlns:xs="http://www.w3.org/2001/XMLSchema" xmlns:p="http://schemas.microsoft.com/office/2006/metadata/properties" xmlns:ns2="2f83ce50-9720-47cd-98ec-0f5831589c03" xmlns:ns3="3007b6bb-1933-4e97-9041-b3cdd4a6e83f" targetNamespace="http://schemas.microsoft.com/office/2006/metadata/properties" ma:root="true" ma:fieldsID="cda2792a0f06c7cb2926576e301932fa" ns2:_="" ns3:_="">
    <xsd:import namespace="2f83ce50-9720-47cd-98ec-0f5831589c03"/>
    <xsd:import namespace="3007b6bb-1933-4e97-9041-b3cdd4a6e83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Project"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Archiveren" minOccurs="0"/>
                <xsd:element ref="ns3:Regio" minOccurs="0"/>
                <xsd:element ref="ns3:Type_x0020_document" minOccurs="0"/>
                <xsd:element ref="ns3:Kalenderja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83ce50-9720-47cd-98ec-0f5831589c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Project" ma:index="14" nillable="true" ma:displayName="Project" ma:default="Algemeen" ma:format="Dropdown" ma:internalName="Project">
      <xsd:simpleType>
        <xsd:union memberTypes="dms:Text">
          <xsd:simpleType>
            <xsd:restriction base="dms:Choice">
              <xsd:enumeration value="Algemeen"/>
              <xsd:enumeration value="Trots om Boer te zijn (DWW)"/>
              <xsd:enumeration value="Jonge Boeren en Bodem"/>
              <xsd:enumeration value="Boerenverstand Rust in je hoofd"/>
              <xsd:enumeration value="Toekomstvisie"/>
            </xsd:restriction>
          </xsd:simpleType>
        </xsd:unio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13e37f31-2969-4594-9e0f-b3443f272907"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07b6bb-1933-4e97-9041-b3cdd4a6e83f"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7" nillable="true" ma:displayName="Taxonomy Catch All Column" ma:hidden="true" ma:list="{060f71ba-89e7-419d-ab2e-8a54c3a093dc}" ma:internalName="TaxCatchAll" ma:showField="CatchAllData" ma:web="3007b6bb-1933-4e97-9041-b3cdd4a6e83f">
      <xsd:complexType>
        <xsd:complexContent>
          <xsd:extension base="dms:MultiChoiceLookup">
            <xsd:sequence>
              <xsd:element name="Value" type="dms:Lookup" maxOccurs="unbounded" minOccurs="0" nillable="true"/>
            </xsd:sequence>
          </xsd:extension>
        </xsd:complexContent>
      </xsd:complexType>
    </xsd:element>
    <xsd:element name="Archiveren" ma:index="23" nillable="true" ma:displayName="Archiveren" ma:format="RadioButtons" ma:internalName="Archiveren">
      <xsd:simpleType>
        <xsd:restriction base="dms:Choice">
          <xsd:enumeration value="Ja"/>
          <xsd:enumeration value="Nee"/>
        </xsd:restriction>
      </xsd:simpleType>
    </xsd:element>
    <xsd:element name="Regio" ma:index="24" nillable="true" ma:displayName="Regio" ma:format="Dropdown" ma:internalName="Regio">
      <xsd:simpleType>
        <xsd:restriction base="dms:Choice">
          <xsd:enumeration value="Nationaal"/>
          <xsd:enumeration value="Antwerpen"/>
          <xsd:enumeration value="Limburg"/>
          <xsd:enumeration value="Oost-Vlaanderen"/>
          <xsd:enumeration value="Vlaams-Brabant"/>
          <xsd:enumeration value="West-Vlaanderen"/>
        </xsd:restriction>
      </xsd:simpleType>
    </xsd:element>
    <xsd:element name="Type_x0020_document" ma:index="25" nillable="true" ma:displayName="Type document" ma:format="Dropdown" ma:internalName="Type_x0020_document">
      <xsd:simpleType>
        <xsd:restriction base="dms:Choice">
          <xsd:enumeration value="Verslag"/>
          <xsd:enumeration value="Nota"/>
          <xsd:enumeration value="Document"/>
          <xsd:enumeration value="Uitnodiging"/>
          <xsd:enumeration value="Brief"/>
          <xsd:enumeration value="Voorbeeld"/>
          <xsd:enumeration value="Promotiemateriaal"/>
          <xsd:enumeration value="Blok"/>
          <xsd:enumeration value="Afdelingsscreening"/>
        </xsd:restriction>
      </xsd:simpleType>
    </xsd:element>
    <xsd:element name="Kalenderjaar" ma:index="26" nillable="true" ma:displayName="Kalenderjaar" ma:default="2025" ma:format="Dropdown" ma:internalName="Kalenderjaar">
      <xsd:simpleType>
        <xsd:restriction base="dms:Choice">
          <xsd:enumeration value="Tijdloze documenten"/>
          <xsd:enumeration value="2026"/>
          <xsd:enumeration value="2025"/>
          <xsd:enumeration value="2024"/>
          <xsd:enumeration value="2023"/>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83ce50-9720-47cd-98ec-0f5831589c03">
      <Terms xmlns="http://schemas.microsoft.com/office/infopath/2007/PartnerControls"/>
    </lcf76f155ced4ddcb4097134ff3c332f>
    <Project xmlns="2f83ce50-9720-47cd-98ec-0f5831589c03">Jonge Boeren en Bodem</Project>
    <TaxCatchAll xmlns="3007b6bb-1933-4e97-9041-b3cdd4a6e83f" xsi:nil="true"/>
    <Archiveren xmlns="3007b6bb-1933-4e97-9041-b3cdd4a6e83f">Nee</Archiveren>
    <Kalenderjaar xmlns="3007b6bb-1933-4e97-9041-b3cdd4a6e83f">2024</Kalenderjaar>
    <Regio xmlns="3007b6bb-1933-4e97-9041-b3cdd4a6e83f">Nationaal</Regio>
    <Type_x0020_document xmlns="3007b6bb-1933-4e97-9041-b3cdd4a6e83f">Document</Type_x0020_document>
  </documentManagement>
</p:properties>
</file>

<file path=customXml/itemProps1.xml><?xml version="1.0" encoding="utf-8"?>
<ds:datastoreItem xmlns:ds="http://schemas.openxmlformats.org/officeDocument/2006/customXml" ds:itemID="{0BF304C8-0B67-4A35-89CB-2AF3AC83F78C}"/>
</file>

<file path=customXml/itemProps2.xml><?xml version="1.0" encoding="utf-8"?>
<ds:datastoreItem xmlns:ds="http://schemas.openxmlformats.org/officeDocument/2006/customXml" ds:itemID="{3611EB0E-27C2-4F7B-BDA3-071FD81C26DF}"/>
</file>

<file path=customXml/itemProps3.xml><?xml version="1.0" encoding="utf-8"?>
<ds:datastoreItem xmlns:ds="http://schemas.openxmlformats.org/officeDocument/2006/customXml" ds:itemID="{3A2958A2-5203-465B-ADF3-8ED455DFF957}"/>
</file>

<file path=docProps/app.xml><?xml version="1.0" encoding="utf-8"?>
<Properties xmlns="http://schemas.openxmlformats.org/officeDocument/2006/extended-properties" xmlns:vt="http://schemas.openxmlformats.org/officeDocument/2006/docPropsVTypes">
  <Template/>
  <TotalTime>10143</TotalTime>
  <Words>2415</Words>
  <Application>Microsoft Office PowerPoint</Application>
  <PresentationFormat>Diavoorstelling (16:9)</PresentationFormat>
  <Paragraphs>485</Paragraphs>
  <Slides>86</Slides>
  <Notes>12</Notes>
  <HiddenSlides>1</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86</vt:i4>
      </vt:variant>
    </vt:vector>
  </HeadingPairs>
  <TitlesOfParts>
    <vt:vector size="92" baseType="lpstr">
      <vt:lpstr>Arial</vt:lpstr>
      <vt:lpstr>Arial Black</vt:lpstr>
      <vt:lpstr>Arial Narrow</vt:lpstr>
      <vt:lpstr>Calibri</vt:lpstr>
      <vt:lpstr>Wingdings</vt:lpstr>
      <vt:lpstr>Kantoorthema</vt:lpstr>
      <vt:lpstr>Water voor landbouwers</vt:lpstr>
      <vt:lpstr>Korte geschiedkundige opfrissing</vt:lpstr>
      <vt:lpstr>Extreem weer als nieuw normaal?</vt:lpstr>
      <vt:lpstr>Toekomst</vt:lpstr>
      <vt:lpstr>Bodem als grootste buffervat</vt:lpstr>
      <vt:lpstr>Bodem als grootste buffervat?</vt:lpstr>
      <vt:lpstr>PowerPoint-presentatie</vt:lpstr>
      <vt:lpstr>Bodeminteracties</vt:lpstr>
      <vt:lpstr>Impactwerven op water</vt:lpstr>
      <vt:lpstr>Principe duurzaam agrarisch waterbeheer</vt:lpstr>
      <vt:lpstr>Sturingscapaciteit als eerste snelle maatregel</vt:lpstr>
      <vt:lpstr>Welke problemen oplossen?</vt:lpstr>
      <vt:lpstr>2 trappenplan</vt:lpstr>
      <vt:lpstr>STAP 1: Agrarisch stuwpeilbeheer</vt:lpstr>
      <vt:lpstr>Huidig watersysteem - afvoergericht</vt:lpstr>
      <vt:lpstr>Snelle eerste oplossing – waterlekkage tegengaan</vt:lpstr>
      <vt:lpstr>Hoe werkt een stuwtje?  </vt:lpstr>
      <vt:lpstr>Hoe werkt een stuwtje? </vt:lpstr>
      <vt:lpstr>Beïnvloedingsgebied</vt:lpstr>
      <vt:lpstr>Knijpstuw</vt:lpstr>
      <vt:lpstr>PowerPoint-presentatie</vt:lpstr>
      <vt:lpstr>PowerPoint-presentatie</vt:lpstr>
      <vt:lpstr>PowerPoint-presentatie</vt:lpstr>
      <vt:lpstr>PowerPoint-presentatie</vt:lpstr>
      <vt:lpstr>PowerPoint-presentatie</vt:lpstr>
      <vt:lpstr>PowerPoint-presentatie</vt:lpstr>
      <vt:lpstr>Knijpstuw</vt:lpstr>
      <vt:lpstr>PowerPoint-presentatie</vt:lpstr>
      <vt:lpstr>Soorten stuwtjes</vt:lpstr>
      <vt:lpstr>Voordelen van stuwtjes</vt:lpstr>
      <vt:lpstr>Plaatsingsvoorwaarden</vt:lpstr>
      <vt:lpstr>Praktische tips</vt:lpstr>
      <vt:lpstr>Financiering stuw</vt:lpstr>
      <vt:lpstr>Voorbeelden praktijk – polder Vlassenbroek</vt:lpstr>
      <vt:lpstr>Groepsaanpak – Klokputweg Sint-Gillis-Waas</vt:lpstr>
      <vt:lpstr>Peilgestuurde drainage </vt:lpstr>
      <vt:lpstr>Wat is Peilgestuurde Drainage</vt:lpstr>
      <vt:lpstr>Wat is PGD? </vt:lpstr>
      <vt:lpstr>PowerPoint-presentatie</vt:lpstr>
      <vt:lpstr>PowerPoint-presentatie</vt:lpstr>
      <vt:lpstr>Effect op capillaire opstijging van water uit het grondwater, bij droogte</vt:lpstr>
      <vt:lpstr>Kennisopbouw</vt:lpstr>
      <vt:lpstr>PowerPoint-presentatie</vt:lpstr>
      <vt:lpstr>Effect op capillaire opstijging bij droogte op opbrengst &amp; financieel rendement</vt:lpstr>
      <vt:lpstr>Voordelen voor de landbouw</vt:lpstr>
      <vt:lpstr>Kansinschatting Peilgestuurde drainage</vt:lpstr>
      <vt:lpstr>PowerPoint-presentatie</vt:lpstr>
      <vt:lpstr>PowerPoint-presentatie</vt:lpstr>
      <vt:lpstr>Financiering Peilgestuurde Drainage</vt:lpstr>
      <vt:lpstr>Klimaat adaptieve drainage</vt:lpstr>
      <vt:lpstr>Dashboard Klimaat Adaptieve Drainage</vt:lpstr>
      <vt:lpstr>Klimaat Adaptieve Drainage</vt:lpstr>
      <vt:lpstr>Naast landbouwer ook waterbouwer? </vt:lpstr>
      <vt:lpstr>Boots on ground</vt:lpstr>
      <vt:lpstr>Praktijkvoorbeeld</vt:lpstr>
      <vt:lpstr>PowerPoint-presentatie</vt:lpstr>
      <vt:lpstr>Grondwatertrein</vt:lpstr>
      <vt:lpstr>Aanleggen bufferbekken</vt:lpstr>
      <vt:lpstr>Aanleggen van bufferbekken</vt:lpstr>
      <vt:lpstr>Aanleggen bufferbekken</vt:lpstr>
      <vt:lpstr>Financiering bufferbekken</vt:lpstr>
      <vt:lpstr>Efficiënte watergift</vt:lpstr>
      <vt:lpstr>Efficiënte watergift</vt:lpstr>
      <vt:lpstr>Efficiënte watergift</vt:lpstr>
      <vt:lpstr>Spotten van opportuniteiten </vt:lpstr>
      <vt:lpstr>PowerPoint-presentatie</vt:lpstr>
      <vt:lpstr>PowerPoint-presentatie</vt:lpstr>
      <vt:lpstr>PowerPoint-presentatie</vt:lpstr>
      <vt:lpstr>PowerPoint-presentatie</vt:lpstr>
      <vt:lpstr>PowerPoint-presentatie</vt:lpstr>
      <vt:lpstr>Toelichtingen</vt:lpstr>
      <vt:lpstr>Demonstraties op het terrein bij collega’s</vt:lpstr>
      <vt:lpstr>Toelichtingen op terrein</vt:lpstr>
      <vt:lpstr>PowerPoint-presentatie</vt:lpstr>
      <vt:lpstr>PowerPoint-presentatie</vt:lpstr>
      <vt:lpstr>Werk met bekwaam personeel</vt:lpstr>
      <vt:lpstr>PowerPoint-presentatie</vt:lpstr>
      <vt:lpstr>PowerPoint-presentatie</vt:lpstr>
      <vt:lpstr>Beste reclame komt van tevreden collega’s</vt:lpstr>
      <vt:lpstr>PowerPoint-presentatie</vt:lpstr>
      <vt:lpstr>Projecten</vt:lpstr>
      <vt:lpstr>Op Peil</vt:lpstr>
      <vt:lpstr>PowerPoint-presentatie</vt:lpstr>
      <vt:lpstr>SKAD</vt:lpstr>
      <vt:lpstr>Contacteer ons</vt:lpstr>
      <vt:lpstr>Elementen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Maarten Raman</dc:creator>
  <cp:lastModifiedBy>Maarten Raman</cp:lastModifiedBy>
  <cp:revision>3</cp:revision>
  <dcterms:created xsi:type="dcterms:W3CDTF">2024-09-26T12:55:24Z</dcterms:created>
  <dcterms:modified xsi:type="dcterms:W3CDTF">2024-10-17T08:52:32Z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0x0101009FB3179B69C4B94D88616FC8D08C30C8</vt:lpwstr>
  </property>
  <property fmtid="{D5CDD505-2E9C-101B-9397-08002B2CF9AE}" pid="3" name="MediaServiceImageTags">
    <vt:lpwstr/>
  </property>
</Properties>
</file>